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 bookmarkIdSeed="2">
  <p:sldMasterIdLst>
    <p:sldMasterId id="2147483723" r:id="rId1"/>
  </p:sldMasterIdLst>
  <p:notesMasterIdLst>
    <p:notesMasterId r:id="rId3"/>
  </p:notesMasterIdLst>
  <p:handoutMasterIdLst>
    <p:handoutMasterId r:id="rId4"/>
  </p:handoutMasterIdLst>
  <p:sldIdLst>
    <p:sldId id="262" r:id="rId2"/>
  </p:sldIdLst>
  <p:sldSz cx="9144000" cy="6858000" type="screen4x3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小坂　知寿" initials="小坂　知寿" lastIdx="2" clrIdx="0">
    <p:extLst>
      <p:ext uri="{19B8F6BF-5375-455C-9EA6-DF929625EA0E}">
        <p15:presenceInfo xmlns:p15="http://schemas.microsoft.com/office/powerpoint/2012/main" userId="S-1-5-21-2706973566-2859715433-2228352529-782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38299"/>
    <a:srgbClr val="2145A5"/>
    <a:srgbClr val="FF0000"/>
    <a:srgbClr val="FF6600"/>
    <a:srgbClr val="FFC1C1"/>
    <a:srgbClr val="FFFFFF"/>
    <a:srgbClr val="DAE3F3"/>
    <a:srgbClr val="FF3399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淡色スタイル 1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075" autoAdjust="0"/>
    <p:restoredTop sz="94523" autoAdjust="0"/>
  </p:normalViewPr>
  <p:slideViewPr>
    <p:cSldViewPr snapToGrid="0">
      <p:cViewPr varScale="1">
        <p:scale>
          <a:sx n="87" d="100"/>
          <a:sy n="87" d="100"/>
        </p:scale>
        <p:origin x="355" y="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4-03-29T16:06:02.555" idx="2">
    <p:pos x="3462" y="133"/>
    <p:text>提案タイトルを入力してください。タイトルを入れたらコメントを削除してください。</p:text>
    <p:extLst mod="1">
      <p:ext uri="{C676402C-5697-4E1C-873F-D02D1690AC5C}">
        <p15:threadingInfo xmlns:p15="http://schemas.microsoft.com/office/powerpoint/2012/main" timeZoneBias="-540"/>
      </p:ext>
    </p:extLst>
  </p:cm>
</p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8" y="0"/>
            <a:ext cx="2946247" cy="498328"/>
          </a:xfrm>
          <a:prstGeom prst="rect">
            <a:avLst/>
          </a:prstGeom>
        </p:spPr>
        <p:txBody>
          <a:bodyPr vert="horz" lIns="92003" tIns="46002" rIns="92003" bIns="4600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49826" y="0"/>
            <a:ext cx="2946246" cy="498328"/>
          </a:xfrm>
          <a:prstGeom prst="rect">
            <a:avLst/>
          </a:prstGeom>
        </p:spPr>
        <p:txBody>
          <a:bodyPr vert="horz" lIns="92003" tIns="46002" rIns="92003" bIns="46002" rtlCol="0"/>
          <a:lstStyle>
            <a:lvl1pPr algn="r">
              <a:defRPr sz="1200"/>
            </a:lvl1pPr>
          </a:lstStyle>
          <a:p>
            <a:fld id="{33FA4A31-133A-400B-B191-A5DF036EB77A}" type="datetimeFigureOut">
              <a:rPr kumimoji="1" lang="ja-JP" altLang="en-US" smtClean="0"/>
              <a:t>2024/4/3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8" y="9428311"/>
            <a:ext cx="2946247" cy="498328"/>
          </a:xfrm>
          <a:prstGeom prst="rect">
            <a:avLst/>
          </a:prstGeom>
        </p:spPr>
        <p:txBody>
          <a:bodyPr vert="horz" lIns="92003" tIns="46002" rIns="92003" bIns="4600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49826" y="9428311"/>
            <a:ext cx="2946246" cy="498328"/>
          </a:xfrm>
          <a:prstGeom prst="rect">
            <a:avLst/>
          </a:prstGeom>
        </p:spPr>
        <p:txBody>
          <a:bodyPr vert="horz" lIns="92003" tIns="46002" rIns="92003" bIns="46002" rtlCol="0" anchor="b"/>
          <a:lstStyle>
            <a:lvl1pPr algn="r">
              <a:defRPr sz="1200"/>
            </a:lvl1pPr>
          </a:lstStyle>
          <a:p>
            <a:fld id="{FA2020E7-122D-4689-A81A-C4644AE707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403779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8"/>
            <a:ext cx="2945660" cy="498056"/>
          </a:xfrm>
          <a:prstGeom prst="rect">
            <a:avLst/>
          </a:prstGeom>
        </p:spPr>
        <p:txBody>
          <a:bodyPr vert="horz" lIns="91202" tIns="45601" rIns="91202" bIns="45601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50" y="8"/>
            <a:ext cx="2945660" cy="498056"/>
          </a:xfrm>
          <a:prstGeom prst="rect">
            <a:avLst/>
          </a:prstGeom>
        </p:spPr>
        <p:txBody>
          <a:bodyPr vert="horz" lIns="91202" tIns="45601" rIns="91202" bIns="45601" rtlCol="0"/>
          <a:lstStyle>
            <a:lvl1pPr algn="r">
              <a:defRPr sz="1200"/>
            </a:lvl1pPr>
          </a:lstStyle>
          <a:p>
            <a:fld id="{91F77B41-C064-4CDC-AAE2-D88644DCC3F9}" type="datetimeFigureOut">
              <a:rPr kumimoji="1" lang="ja-JP" altLang="en-US" smtClean="0"/>
              <a:t>2024/4/3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202" tIns="45601" rIns="91202" bIns="45601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195"/>
            <a:ext cx="5438140" cy="3908613"/>
          </a:xfrm>
          <a:prstGeom prst="rect">
            <a:avLst/>
          </a:prstGeom>
        </p:spPr>
        <p:txBody>
          <a:bodyPr vert="horz" lIns="91202" tIns="45601" rIns="91202" bIns="45601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60" cy="498055"/>
          </a:xfrm>
          <a:prstGeom prst="rect">
            <a:avLst/>
          </a:prstGeom>
        </p:spPr>
        <p:txBody>
          <a:bodyPr vert="horz" lIns="91202" tIns="45601" rIns="91202" bIns="45601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50" y="9428584"/>
            <a:ext cx="2945660" cy="498055"/>
          </a:xfrm>
          <a:prstGeom prst="rect">
            <a:avLst/>
          </a:prstGeom>
        </p:spPr>
        <p:txBody>
          <a:bodyPr vert="horz" lIns="91202" tIns="45601" rIns="91202" bIns="45601" rtlCol="0" anchor="b"/>
          <a:lstStyle>
            <a:lvl1pPr algn="r">
              <a:defRPr sz="1200"/>
            </a:lvl1pPr>
          </a:lstStyle>
          <a:p>
            <a:fld id="{3FB9C08F-36B9-436F-8459-6CBAA92677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043210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9ADA9-A48A-4830-A9E0-5D40172F0CB5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2024/4/3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C0A16-F725-47DD-AAAF-F90F9DB4D7F0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3646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86DDF-B6F4-4A64-A5FD-7D5B4AF471EE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2024/4/3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C0A16-F725-47DD-AAAF-F90F9DB4D7F0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48581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8650D-4F43-42FC-927A-ADB34091BD2A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2024/4/3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C0A16-F725-47DD-AAAF-F90F9DB4D7F0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48436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96BE6-BD5D-468D-ABBB-1FCF1544B1A7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2024/4/3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C0A16-F725-47DD-AAAF-F90F9DB4D7F0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0478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00D27-C7A2-435D-B5DB-6CB77E9DB456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2024/4/3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C0A16-F725-47DD-AAAF-F90F9DB4D7F0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16301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A3426-C0DE-4D8C-A071-8553D7DB289E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2024/4/3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C0A16-F725-47DD-AAAF-F90F9DB4D7F0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1870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D7BFD-EBFA-4643-8E29-8A7759AF5FAF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2024/4/3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C0A16-F725-47DD-AAAF-F90F9DB4D7F0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14991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CBD55-FE3F-4628-85B6-CF4C547D4839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2024/4/3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C0A16-F725-47DD-AAAF-F90F9DB4D7F0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90222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60E58-BACC-47E3-85E8-3145F48688C2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2024/4/3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86600" y="6492875"/>
            <a:ext cx="2057400" cy="365125"/>
          </a:xfrm>
        </p:spPr>
        <p:txBody>
          <a:bodyPr anchor="b"/>
          <a:lstStyle/>
          <a:p>
            <a:fld id="{D0BC0A16-F725-47DD-AAAF-F90F9DB4D7F0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78466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C3695-7C6C-42E3-8FF4-F32EF36C2F7B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2024/4/3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C0A16-F725-47DD-AAAF-F90F9DB4D7F0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3410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7A56F-5E9A-4CCF-9EA9-532EA733E198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2024/4/3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C0A16-F725-47DD-AAAF-F90F9DB4D7F0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41795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A6283F-00C3-4BE4-B712-0944EE2E4744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2024/4/3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86600" y="6492875"/>
            <a:ext cx="2057400" cy="365125"/>
          </a:xfrm>
          <a:prstGeom prst="rect">
            <a:avLst/>
          </a:prstGeom>
        </p:spPr>
        <p:txBody>
          <a:bodyPr vert="horz" lIns="91440" tIns="45720" rIns="72000" bIns="45720" rtlCol="0" anchor="b" anchorCtr="0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BC0A16-F725-47DD-AAAF-F90F9DB4D7F0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0695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19" Type="http://schemas.openxmlformats.org/officeDocument/2006/relationships/comments" Target="../comments/comment1.xml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 txBox="1">
            <a:spLocks/>
          </p:cNvSpPr>
          <p:nvPr/>
        </p:nvSpPr>
        <p:spPr>
          <a:xfrm>
            <a:off x="0" y="-6939"/>
            <a:ext cx="9143999" cy="657570"/>
          </a:xfrm>
          <a:prstGeom prst="rect">
            <a:avLst/>
          </a:prstGeom>
          <a:solidFill>
            <a:schemeClr val="accent6"/>
          </a:solidFill>
        </p:spPr>
        <p:txBody>
          <a:bodyPr anchor="ctr" anchorCtr="0">
            <a:normAutofit fontScale="92500" lnSpcReduction="10000"/>
          </a:bodyPr>
          <a:lstStyle>
            <a:defPPr>
              <a:defRPr lang="ja-JP"/>
            </a:defPPr>
            <a:lvl1pPr algn="ctr">
              <a:lnSpc>
                <a:spcPct val="90000"/>
              </a:lnSpc>
              <a:spcBef>
                <a:spcPct val="0"/>
              </a:spcBef>
              <a:buNone/>
              <a:defRPr sz="2800">
                <a:solidFill>
                  <a:schemeClr val="bg1"/>
                </a:solidFill>
                <a:ea typeface="+mj-ea"/>
                <a:cs typeface="+mj-cs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  <a:lvl6pPr>
              <a:defRPr>
                <a:solidFill>
                  <a:schemeClr val="tx1"/>
                </a:solidFill>
              </a:defRPr>
            </a:lvl6pPr>
            <a:lvl7pPr>
              <a:defRPr>
                <a:solidFill>
                  <a:schemeClr val="tx1"/>
                </a:solidFill>
              </a:defRPr>
            </a:lvl7pPr>
            <a:lvl8pPr>
              <a:defRPr>
                <a:solidFill>
                  <a:schemeClr val="tx1"/>
                </a:solidFill>
              </a:defRPr>
            </a:lvl8pPr>
            <a:lvl9pPr>
              <a:defRPr>
                <a:solidFill>
                  <a:schemeClr val="tx1"/>
                </a:solidFill>
              </a:defRPr>
            </a:lvl9pPr>
          </a:lstStyle>
          <a:p>
            <a:endParaRPr lang="en-US" altLang="ja-JP" sz="2400" b="1" u="sng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400" b="1" u="sng" dirty="0" smtClean="0">
                <a:solidFill>
                  <a:prstClr val="white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提案タイトル</a:t>
            </a:r>
            <a:endParaRPr lang="en-US" altLang="ja-JP" sz="1300" b="1" u="sng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ja-JP" altLang="en-US" sz="1800" b="1" strike="sngStrik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11" name="表 10">
            <a:extLst>
              <a:ext uri="{FF2B5EF4-FFF2-40B4-BE49-F238E27FC236}">
                <a16:creationId xmlns:a16="http://schemas.microsoft.com/office/drawing/2014/main" id="{9A0C80EB-1F87-4BE7-A5CA-8740F06856B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073065"/>
              </p:ext>
            </p:extLst>
          </p:nvPr>
        </p:nvGraphicFramePr>
        <p:xfrm>
          <a:off x="84667" y="679560"/>
          <a:ext cx="4487332" cy="158335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4487332">
                  <a:extLst>
                    <a:ext uri="{9D8B030D-6E8A-4147-A177-3AD203B41FA5}">
                      <a16:colId xmlns:a16="http://schemas.microsoft.com/office/drawing/2014/main" val="1348850893"/>
                    </a:ext>
                  </a:extLst>
                </a:gridCol>
              </a:tblGrid>
              <a:tr h="40836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提案の背景</a:t>
                      </a:r>
                      <a:endParaRPr kumimoji="1" lang="en-US" altLang="ja-JP" sz="1400" dirty="0">
                        <a:solidFill>
                          <a:schemeClr val="tx1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7265339"/>
                  </a:ext>
                </a:extLst>
              </a:tr>
              <a:tr h="117498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>
                          <a:solidFill>
                            <a:sysClr val="windowText" lastClr="000000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XXXXXXXXXXXXXXXXXXXX</a:t>
                      </a:r>
                    </a:p>
                    <a:p>
                      <a:pPr algn="ctr"/>
                      <a:endParaRPr kumimoji="1" lang="en-US" altLang="ja-JP" sz="1200" dirty="0">
                        <a:solidFill>
                          <a:schemeClr val="tx1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 algn="ctr"/>
                      <a:endParaRPr kumimoji="1" lang="en-US" altLang="ja-JP" sz="1200" dirty="0">
                        <a:solidFill>
                          <a:schemeClr val="tx1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 algn="ctr"/>
                      <a:endParaRPr kumimoji="1" lang="en-US" altLang="ja-JP" sz="1200" dirty="0">
                        <a:solidFill>
                          <a:schemeClr val="tx1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5594975"/>
                  </a:ext>
                </a:extLst>
              </a:tr>
            </a:tbl>
          </a:graphicData>
        </a:graphic>
      </p:graphicFrame>
      <p:graphicFrame>
        <p:nvGraphicFramePr>
          <p:cNvPr id="14" name="表 13">
            <a:extLst>
              <a:ext uri="{FF2B5EF4-FFF2-40B4-BE49-F238E27FC236}">
                <a16:creationId xmlns:a16="http://schemas.microsoft.com/office/drawing/2014/main" id="{F1D36C7E-8287-42E2-BD29-CC394CBDBF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8480983"/>
              </p:ext>
            </p:extLst>
          </p:nvPr>
        </p:nvGraphicFramePr>
        <p:xfrm>
          <a:off x="4639218" y="1742631"/>
          <a:ext cx="4410970" cy="1734803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4410970">
                  <a:extLst>
                    <a:ext uri="{9D8B030D-6E8A-4147-A177-3AD203B41FA5}">
                      <a16:colId xmlns:a16="http://schemas.microsoft.com/office/drawing/2014/main" val="1348850893"/>
                    </a:ext>
                  </a:extLst>
                </a:gridCol>
              </a:tblGrid>
              <a:tr h="59164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solidFill>
                            <a:sysClr val="windowText" lastClr="000000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社会に及ぼし得る影響（ソーシャルインパクト）</a:t>
                      </a:r>
                      <a:endParaRPr kumimoji="1" lang="en-US" altLang="ja-JP" sz="1200" dirty="0">
                        <a:solidFill>
                          <a:sysClr val="windowText" lastClr="000000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 algn="ctr"/>
                      <a:r>
                        <a:rPr kumimoji="1" lang="ja-JP" altLang="en-US" sz="1200" dirty="0">
                          <a:solidFill>
                            <a:sysClr val="windowText" lastClr="000000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－ポジティブなアクションを引き出すことが期待できる対象－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7265339"/>
                  </a:ext>
                </a:extLst>
              </a:tr>
              <a:tr h="1094723">
                <a:tc>
                  <a:txBody>
                    <a:bodyPr/>
                    <a:lstStyle/>
                    <a:p>
                      <a:r>
                        <a:rPr kumimoji="1" lang="ja-JP" altLang="en-US" b="1" dirty="0">
                          <a:solidFill>
                            <a:sysClr val="windowText" lastClr="000000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・</a:t>
                      </a:r>
                      <a:r>
                        <a:rPr kumimoji="1" lang="en-US" altLang="ja-JP" dirty="0">
                          <a:solidFill>
                            <a:sysClr val="windowText" lastClr="000000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XXXXXXXXXXXXXXXXXXXX</a:t>
                      </a:r>
                    </a:p>
                    <a:p>
                      <a:r>
                        <a:rPr kumimoji="1" lang="ja-JP" altLang="en-US" dirty="0">
                          <a:solidFill>
                            <a:sysClr val="windowText" lastClr="000000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・</a:t>
                      </a:r>
                      <a:r>
                        <a:rPr kumimoji="1" lang="en-US" altLang="ja-JP" dirty="0">
                          <a:solidFill>
                            <a:sysClr val="windowText" lastClr="000000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XXXXXXXXXXXXXXXXXXXX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>
                          <a:solidFill>
                            <a:sysClr val="windowText" lastClr="000000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・</a:t>
                      </a:r>
                      <a:r>
                        <a:rPr kumimoji="1" lang="en-US" altLang="ja-JP" dirty="0">
                          <a:solidFill>
                            <a:sysClr val="windowText" lastClr="000000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XXXXXXXXXXXXXXXXXXXX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3409058"/>
                  </a:ext>
                </a:extLst>
              </a:tr>
            </a:tbl>
          </a:graphicData>
        </a:graphic>
      </p:graphicFrame>
      <p:graphicFrame>
        <p:nvGraphicFramePr>
          <p:cNvPr id="20" name="表 19">
            <a:extLst>
              <a:ext uri="{FF2B5EF4-FFF2-40B4-BE49-F238E27FC236}">
                <a16:creationId xmlns:a16="http://schemas.microsoft.com/office/drawing/2014/main" id="{41A0A2F0-1E7B-47DD-8344-2FFFF4F483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8423340"/>
              </p:ext>
            </p:extLst>
          </p:nvPr>
        </p:nvGraphicFramePr>
        <p:xfrm>
          <a:off x="4639218" y="680456"/>
          <a:ext cx="4410970" cy="969604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1775362">
                  <a:extLst>
                    <a:ext uri="{9D8B030D-6E8A-4147-A177-3AD203B41FA5}">
                      <a16:colId xmlns:a16="http://schemas.microsoft.com/office/drawing/2014/main" val="1348850893"/>
                    </a:ext>
                  </a:extLst>
                </a:gridCol>
                <a:gridCol w="2635608">
                  <a:extLst>
                    <a:ext uri="{9D8B030D-6E8A-4147-A177-3AD203B41FA5}">
                      <a16:colId xmlns:a16="http://schemas.microsoft.com/office/drawing/2014/main" val="1195807557"/>
                    </a:ext>
                  </a:extLst>
                </a:gridCol>
              </a:tblGrid>
              <a:tr h="96960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>
                          <a:solidFill>
                            <a:sysClr val="windowText" lastClr="000000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達成に寄与する</a:t>
                      </a:r>
                      <a:endParaRPr kumimoji="1" lang="en-US" altLang="ja-JP" sz="1600" dirty="0">
                        <a:solidFill>
                          <a:sysClr val="windowText" lastClr="000000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 algn="ctr"/>
                      <a:r>
                        <a:rPr kumimoji="1" lang="en-US" altLang="ja-JP" sz="1600" dirty="0">
                          <a:solidFill>
                            <a:sysClr val="windowText" lastClr="000000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SDG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b="0" dirty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7265339"/>
                  </a:ext>
                </a:extLst>
              </a:tr>
            </a:tbl>
          </a:graphicData>
        </a:graphic>
      </p:graphicFrame>
      <p:pic>
        <p:nvPicPr>
          <p:cNvPr id="12" name="図 11">
            <a:extLst>
              <a:ext uri="{FF2B5EF4-FFF2-40B4-BE49-F238E27FC236}">
                <a16:creationId xmlns:a16="http://schemas.microsoft.com/office/drawing/2014/main" id="{4BA7C0F1-E1E2-43A9-88D6-F07BAD984B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08621" y="2640112"/>
            <a:ext cx="382341" cy="388268"/>
          </a:xfrm>
          <a:prstGeom prst="rect">
            <a:avLst/>
          </a:prstGeom>
        </p:spPr>
      </p:pic>
      <p:pic>
        <p:nvPicPr>
          <p:cNvPr id="13" name="図 12">
            <a:extLst>
              <a:ext uri="{FF2B5EF4-FFF2-40B4-BE49-F238E27FC236}">
                <a16:creationId xmlns:a16="http://schemas.microsoft.com/office/drawing/2014/main" id="{0A507C33-1024-482F-A8EE-E34F0D8B8EC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27063" y="2645953"/>
            <a:ext cx="382427" cy="382427"/>
          </a:xfrm>
          <a:prstGeom prst="rect">
            <a:avLst/>
          </a:prstGeom>
        </p:spPr>
      </p:pic>
      <p:pic>
        <p:nvPicPr>
          <p:cNvPr id="17" name="図 16">
            <a:extLst>
              <a:ext uri="{FF2B5EF4-FFF2-40B4-BE49-F238E27FC236}">
                <a16:creationId xmlns:a16="http://schemas.microsoft.com/office/drawing/2014/main" id="{86B126AB-2A63-4324-BD22-ECAE8A97C21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224522" y="2642566"/>
            <a:ext cx="389526" cy="389526"/>
          </a:xfrm>
          <a:prstGeom prst="rect">
            <a:avLst/>
          </a:prstGeom>
        </p:spPr>
      </p:pic>
      <p:pic>
        <p:nvPicPr>
          <p:cNvPr id="22" name="図 21">
            <a:extLst>
              <a:ext uri="{FF2B5EF4-FFF2-40B4-BE49-F238E27FC236}">
                <a16:creationId xmlns:a16="http://schemas.microsoft.com/office/drawing/2014/main" id="{971BEA58-4536-4352-BD66-6033CEFF6E0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734503" y="2644700"/>
            <a:ext cx="381044" cy="383999"/>
          </a:xfrm>
          <a:prstGeom prst="rect">
            <a:avLst/>
          </a:prstGeom>
        </p:spPr>
      </p:pic>
      <p:pic>
        <p:nvPicPr>
          <p:cNvPr id="23" name="図 22">
            <a:extLst>
              <a:ext uri="{FF2B5EF4-FFF2-40B4-BE49-F238E27FC236}">
                <a16:creationId xmlns:a16="http://schemas.microsoft.com/office/drawing/2014/main" id="{F6136C7E-CA9B-400B-A70E-ECAB2EDEA32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236002" y="2651056"/>
            <a:ext cx="380249" cy="377324"/>
          </a:xfrm>
          <a:prstGeom prst="rect">
            <a:avLst/>
          </a:prstGeom>
        </p:spPr>
      </p:pic>
      <p:pic>
        <p:nvPicPr>
          <p:cNvPr id="24" name="図 23">
            <a:extLst>
              <a:ext uri="{FF2B5EF4-FFF2-40B4-BE49-F238E27FC236}">
                <a16:creationId xmlns:a16="http://schemas.microsoft.com/office/drawing/2014/main" id="{27F4EAF4-8D61-4EE7-93FB-B320D75D6399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223959" y="3166180"/>
            <a:ext cx="374876" cy="383732"/>
          </a:xfrm>
          <a:prstGeom prst="rect">
            <a:avLst/>
          </a:prstGeom>
        </p:spPr>
      </p:pic>
      <p:pic>
        <p:nvPicPr>
          <p:cNvPr id="25" name="図 24">
            <a:extLst>
              <a:ext uri="{FF2B5EF4-FFF2-40B4-BE49-F238E27FC236}">
                <a16:creationId xmlns:a16="http://schemas.microsoft.com/office/drawing/2014/main" id="{716A7954-0E27-4A71-B99B-0364F2E6958C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1242368" y="3178740"/>
            <a:ext cx="381372" cy="381372"/>
          </a:xfrm>
          <a:prstGeom prst="rect">
            <a:avLst/>
          </a:prstGeom>
        </p:spPr>
      </p:pic>
      <p:pic>
        <p:nvPicPr>
          <p:cNvPr id="26" name="図 25">
            <a:extLst>
              <a:ext uri="{FF2B5EF4-FFF2-40B4-BE49-F238E27FC236}">
                <a16:creationId xmlns:a16="http://schemas.microsoft.com/office/drawing/2014/main" id="{8786B4AC-FB2C-4F6C-BC7D-C1D1C6B9D79F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9749475" y="3683191"/>
            <a:ext cx="381397" cy="381397"/>
          </a:xfrm>
          <a:prstGeom prst="rect">
            <a:avLst/>
          </a:prstGeom>
        </p:spPr>
      </p:pic>
      <p:pic>
        <p:nvPicPr>
          <p:cNvPr id="27" name="図 26">
            <a:extLst>
              <a:ext uri="{FF2B5EF4-FFF2-40B4-BE49-F238E27FC236}">
                <a16:creationId xmlns:a16="http://schemas.microsoft.com/office/drawing/2014/main" id="{44774D81-F4C9-4015-B79F-B510EE05DC33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0733519" y="3677664"/>
            <a:ext cx="373916" cy="373916"/>
          </a:xfrm>
          <a:prstGeom prst="rect">
            <a:avLst/>
          </a:prstGeom>
        </p:spPr>
      </p:pic>
      <p:pic>
        <p:nvPicPr>
          <p:cNvPr id="28" name="図 27">
            <a:extLst>
              <a:ext uri="{FF2B5EF4-FFF2-40B4-BE49-F238E27FC236}">
                <a16:creationId xmlns:a16="http://schemas.microsoft.com/office/drawing/2014/main" id="{99B6B9F6-950C-499E-B54A-F447170E17F3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9214424" y="4176777"/>
            <a:ext cx="383012" cy="383012"/>
          </a:xfrm>
          <a:prstGeom prst="rect">
            <a:avLst/>
          </a:prstGeom>
        </p:spPr>
      </p:pic>
      <p:pic>
        <p:nvPicPr>
          <p:cNvPr id="29" name="図 28">
            <a:extLst>
              <a:ext uri="{FF2B5EF4-FFF2-40B4-BE49-F238E27FC236}">
                <a16:creationId xmlns:a16="http://schemas.microsoft.com/office/drawing/2014/main" id="{C4F43956-AE40-4AE5-9814-26C4FBDA234B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9748747" y="4176777"/>
            <a:ext cx="379777" cy="382915"/>
          </a:xfrm>
          <a:prstGeom prst="rect">
            <a:avLst/>
          </a:prstGeom>
        </p:spPr>
      </p:pic>
      <p:pic>
        <p:nvPicPr>
          <p:cNvPr id="30" name="図 29">
            <a:extLst>
              <a:ext uri="{FF2B5EF4-FFF2-40B4-BE49-F238E27FC236}">
                <a16:creationId xmlns:a16="http://schemas.microsoft.com/office/drawing/2014/main" id="{E59C598A-2A21-446F-9AF6-CEDAA056E6F8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9744448" y="3158670"/>
            <a:ext cx="384076" cy="384076"/>
          </a:xfrm>
          <a:prstGeom prst="rect">
            <a:avLst/>
          </a:prstGeom>
        </p:spPr>
      </p:pic>
      <p:pic>
        <p:nvPicPr>
          <p:cNvPr id="31" name="図 30">
            <a:extLst>
              <a:ext uri="{FF2B5EF4-FFF2-40B4-BE49-F238E27FC236}">
                <a16:creationId xmlns:a16="http://schemas.microsoft.com/office/drawing/2014/main" id="{50E12BCF-90C3-437D-BD76-9AA2BE817D55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10244422" y="3168452"/>
            <a:ext cx="382544" cy="379484"/>
          </a:xfrm>
          <a:prstGeom prst="rect">
            <a:avLst/>
          </a:prstGeom>
        </p:spPr>
      </p:pic>
      <p:pic>
        <p:nvPicPr>
          <p:cNvPr id="32" name="図 31">
            <a:extLst>
              <a:ext uri="{FF2B5EF4-FFF2-40B4-BE49-F238E27FC236}">
                <a16:creationId xmlns:a16="http://schemas.microsoft.com/office/drawing/2014/main" id="{85A59509-D2DA-4E0E-AE8A-36D75F592AE7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0733519" y="3165254"/>
            <a:ext cx="379248" cy="379248"/>
          </a:xfrm>
          <a:prstGeom prst="rect">
            <a:avLst/>
          </a:prstGeom>
        </p:spPr>
      </p:pic>
      <p:pic>
        <p:nvPicPr>
          <p:cNvPr id="33" name="図 32">
            <a:extLst>
              <a:ext uri="{FF2B5EF4-FFF2-40B4-BE49-F238E27FC236}">
                <a16:creationId xmlns:a16="http://schemas.microsoft.com/office/drawing/2014/main" id="{4E4E546D-212C-4856-AC78-70C41793C67B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9218528" y="3685258"/>
            <a:ext cx="380307" cy="377265"/>
          </a:xfrm>
          <a:prstGeom prst="rect">
            <a:avLst/>
          </a:prstGeom>
        </p:spPr>
      </p:pic>
      <p:pic>
        <p:nvPicPr>
          <p:cNvPr id="34" name="図 33">
            <a:extLst>
              <a:ext uri="{FF2B5EF4-FFF2-40B4-BE49-F238E27FC236}">
                <a16:creationId xmlns:a16="http://schemas.microsoft.com/office/drawing/2014/main" id="{90CC482E-6551-4F43-813B-7E362951F622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10244422" y="3677664"/>
            <a:ext cx="382201" cy="382201"/>
          </a:xfrm>
          <a:prstGeom prst="rect">
            <a:avLst/>
          </a:prstGeom>
        </p:spPr>
      </p:pic>
      <p:pic>
        <p:nvPicPr>
          <p:cNvPr id="35" name="図 34">
            <a:extLst>
              <a:ext uri="{FF2B5EF4-FFF2-40B4-BE49-F238E27FC236}">
                <a16:creationId xmlns:a16="http://schemas.microsoft.com/office/drawing/2014/main" id="{BB04013D-C0DF-4906-9E58-22B6B0014D7B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11242368" y="3674840"/>
            <a:ext cx="388207" cy="385025"/>
          </a:xfrm>
          <a:prstGeom prst="rect">
            <a:avLst/>
          </a:prstGeom>
        </p:spPr>
      </p:pic>
      <p:sp>
        <p:nvSpPr>
          <p:cNvPr id="36" name="正方形/長方形 35">
            <a:extLst>
              <a:ext uri="{FF2B5EF4-FFF2-40B4-BE49-F238E27FC236}">
                <a16:creationId xmlns:a16="http://schemas.microsoft.com/office/drawing/2014/main" id="{CD000E0B-842D-4A12-9D1A-8E12C48AEA1F}"/>
              </a:ext>
            </a:extLst>
          </p:cNvPr>
          <p:cNvSpPr/>
          <p:nvPr/>
        </p:nvSpPr>
        <p:spPr>
          <a:xfrm>
            <a:off x="9347047" y="2092751"/>
            <a:ext cx="2215298" cy="451831"/>
          </a:xfrm>
          <a:prstGeom prst="rect">
            <a:avLst/>
          </a:prstGeom>
          <a:solidFill>
            <a:srgbClr val="FFFF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該当するアイコンを</a:t>
            </a:r>
            <a:endParaRPr kumimoji="1" lang="en-US" altLang="ja-JP" sz="160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ctr"/>
            <a:r>
              <a:rPr kumimoji="1" lang="ja-JP" altLang="en-US" sz="16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お使い下さい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EAB221EE-405A-4F68-923F-C8C53EFFBDB0}"/>
              </a:ext>
            </a:extLst>
          </p:cNvPr>
          <p:cNvSpPr txBox="1"/>
          <p:nvPr/>
        </p:nvSpPr>
        <p:spPr>
          <a:xfrm>
            <a:off x="8347166" y="7450"/>
            <a:ext cx="796832" cy="27699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様式</a:t>
            </a:r>
            <a:r>
              <a:rPr lang="ja-JP" altLang="en-US" sz="12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１</a:t>
            </a:r>
            <a:endParaRPr kumimoji="1" lang="en-US" altLang="ja-JP" sz="1200" dirty="0" smtClean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C75E1B25-2DFA-486A-8579-AC55368CA39F}"/>
              </a:ext>
            </a:extLst>
          </p:cNvPr>
          <p:cNvSpPr txBox="1"/>
          <p:nvPr/>
        </p:nvSpPr>
        <p:spPr>
          <a:xfrm>
            <a:off x="84667" y="7450"/>
            <a:ext cx="1166618" cy="27699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ｴﾝﾄﾘｰｺｰﾄﾞ</a:t>
            </a:r>
          </a:p>
        </p:txBody>
      </p:sp>
      <p:pic>
        <p:nvPicPr>
          <p:cNvPr id="38" name="図 37">
            <a:extLst>
              <a:ext uri="{FF2B5EF4-FFF2-40B4-BE49-F238E27FC236}">
                <a16:creationId xmlns:a16="http://schemas.microsoft.com/office/drawing/2014/main" id="{4BA7C0F1-E1E2-43A9-88D6-F07BAD984B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54380" y="808393"/>
            <a:ext cx="382341" cy="388268"/>
          </a:xfrm>
          <a:prstGeom prst="rect">
            <a:avLst/>
          </a:prstGeom>
        </p:spPr>
      </p:pic>
      <p:pic>
        <p:nvPicPr>
          <p:cNvPr id="39" name="図 38">
            <a:extLst>
              <a:ext uri="{FF2B5EF4-FFF2-40B4-BE49-F238E27FC236}">
                <a16:creationId xmlns:a16="http://schemas.microsoft.com/office/drawing/2014/main" id="{0A507C33-1024-482F-A8EE-E34F0D8B8EC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72822" y="814234"/>
            <a:ext cx="382427" cy="382427"/>
          </a:xfrm>
          <a:prstGeom prst="rect">
            <a:avLst/>
          </a:prstGeom>
        </p:spPr>
      </p:pic>
      <p:pic>
        <p:nvPicPr>
          <p:cNvPr id="40" name="図 39">
            <a:extLst>
              <a:ext uri="{FF2B5EF4-FFF2-40B4-BE49-F238E27FC236}">
                <a16:creationId xmlns:a16="http://schemas.microsoft.com/office/drawing/2014/main" id="{86B126AB-2A63-4324-BD22-ECAE8A97C21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70281" y="810847"/>
            <a:ext cx="389526" cy="389526"/>
          </a:xfrm>
          <a:prstGeom prst="rect">
            <a:avLst/>
          </a:prstGeom>
        </p:spPr>
      </p:pic>
      <p:pic>
        <p:nvPicPr>
          <p:cNvPr id="41" name="図 40">
            <a:extLst>
              <a:ext uri="{FF2B5EF4-FFF2-40B4-BE49-F238E27FC236}">
                <a16:creationId xmlns:a16="http://schemas.microsoft.com/office/drawing/2014/main" id="{971BEA58-4536-4352-BD66-6033CEFF6E0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080262" y="812981"/>
            <a:ext cx="381044" cy="383999"/>
          </a:xfrm>
          <a:prstGeom prst="rect">
            <a:avLst/>
          </a:prstGeom>
        </p:spPr>
      </p:pic>
      <p:pic>
        <p:nvPicPr>
          <p:cNvPr id="42" name="図 41">
            <a:extLst>
              <a:ext uri="{FF2B5EF4-FFF2-40B4-BE49-F238E27FC236}">
                <a16:creationId xmlns:a16="http://schemas.microsoft.com/office/drawing/2014/main" id="{F6136C7E-CA9B-400B-A70E-ECAB2EDEA32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581761" y="819337"/>
            <a:ext cx="380249" cy="377324"/>
          </a:xfrm>
          <a:prstGeom prst="rect">
            <a:avLst/>
          </a:prstGeom>
        </p:spPr>
      </p:pic>
      <p:pic>
        <p:nvPicPr>
          <p:cNvPr id="43" name="図 42">
            <a:extLst>
              <a:ext uri="{FF2B5EF4-FFF2-40B4-BE49-F238E27FC236}">
                <a16:creationId xmlns:a16="http://schemas.microsoft.com/office/drawing/2014/main" id="{C4F43956-AE40-4AE5-9814-26C4FBDA234B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556944" y="1231903"/>
            <a:ext cx="379777" cy="382915"/>
          </a:xfrm>
          <a:prstGeom prst="rect">
            <a:avLst/>
          </a:prstGeom>
        </p:spPr>
      </p:pic>
      <p:graphicFrame>
        <p:nvGraphicFramePr>
          <p:cNvPr id="44" name="表 43">
            <a:extLst>
              <a:ext uri="{FF2B5EF4-FFF2-40B4-BE49-F238E27FC236}">
                <a16:creationId xmlns:a16="http://schemas.microsoft.com/office/drawing/2014/main" id="{F1D36C7E-8287-42E2-BD29-CC394CBDBF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3818809"/>
              </p:ext>
            </p:extLst>
          </p:nvPr>
        </p:nvGraphicFramePr>
        <p:xfrm>
          <a:off x="4629150" y="5142132"/>
          <a:ext cx="4439987" cy="1668299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4439987">
                  <a:extLst>
                    <a:ext uri="{9D8B030D-6E8A-4147-A177-3AD203B41FA5}">
                      <a16:colId xmlns:a16="http://schemas.microsoft.com/office/drawing/2014/main" val="1348850893"/>
                    </a:ext>
                  </a:extLst>
                </a:gridCol>
              </a:tblGrid>
              <a:tr h="50481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今後の展望</a:t>
                      </a:r>
                      <a:endParaRPr kumimoji="1" lang="en-US" altLang="ja-JP" sz="1400" dirty="0">
                        <a:solidFill>
                          <a:schemeClr val="tx1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 algn="ctr"/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－アクションの持続可能性－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7265339"/>
                  </a:ext>
                </a:extLst>
              </a:tr>
              <a:tr h="1150139">
                <a:tc>
                  <a:txBody>
                    <a:bodyPr/>
                    <a:lstStyle/>
                    <a:p>
                      <a:r>
                        <a:rPr kumimoji="1" lang="ja-JP" altLang="en-US" b="1" dirty="0">
                          <a:solidFill>
                            <a:sysClr val="windowText" lastClr="000000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・</a:t>
                      </a:r>
                      <a:r>
                        <a:rPr kumimoji="1" lang="en-US" altLang="ja-JP" dirty="0">
                          <a:solidFill>
                            <a:sysClr val="windowText" lastClr="000000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XXXXXXXXXXXXXXXXXXXX</a:t>
                      </a:r>
                    </a:p>
                    <a:p>
                      <a:r>
                        <a:rPr kumimoji="1" lang="ja-JP" altLang="en-US" dirty="0">
                          <a:solidFill>
                            <a:sysClr val="windowText" lastClr="000000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・</a:t>
                      </a:r>
                      <a:r>
                        <a:rPr kumimoji="1" lang="en-US" altLang="ja-JP" dirty="0">
                          <a:solidFill>
                            <a:sysClr val="windowText" lastClr="000000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XXXXXXXXXXXXXXXXXXXX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>
                          <a:solidFill>
                            <a:sysClr val="windowText" lastClr="000000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・</a:t>
                      </a:r>
                      <a:r>
                        <a:rPr kumimoji="1" lang="en-US" altLang="ja-JP" dirty="0">
                          <a:solidFill>
                            <a:sysClr val="windowText" lastClr="000000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XXXXXXXXXXXXXXXXXXXX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3409058"/>
                  </a:ext>
                </a:extLst>
              </a:tr>
            </a:tbl>
          </a:graphicData>
        </a:graphic>
      </p:graphicFrame>
      <p:graphicFrame>
        <p:nvGraphicFramePr>
          <p:cNvPr id="45" name="表 44">
            <a:extLst>
              <a:ext uri="{FF2B5EF4-FFF2-40B4-BE49-F238E27FC236}">
                <a16:creationId xmlns:a16="http://schemas.microsoft.com/office/drawing/2014/main" id="{F1D36C7E-8287-42E2-BD29-CC394CBDBF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8140736"/>
              </p:ext>
            </p:extLst>
          </p:nvPr>
        </p:nvGraphicFramePr>
        <p:xfrm>
          <a:off x="4629545" y="3560112"/>
          <a:ext cx="4443370" cy="1522103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4443370">
                  <a:extLst>
                    <a:ext uri="{9D8B030D-6E8A-4147-A177-3AD203B41FA5}">
                      <a16:colId xmlns:a16="http://schemas.microsoft.com/office/drawing/2014/main" val="1348850893"/>
                    </a:ext>
                  </a:extLst>
                </a:gridCol>
              </a:tblGrid>
              <a:tr h="49747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今後の展望</a:t>
                      </a:r>
                      <a:endParaRPr kumimoji="1" lang="en-US" altLang="ja-JP" sz="1400" dirty="0">
                        <a:solidFill>
                          <a:schemeClr val="tx1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－明日からできるスモールアクション－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7265339"/>
                  </a:ext>
                </a:extLst>
              </a:tr>
              <a:tr h="1003943">
                <a:tc>
                  <a:txBody>
                    <a:bodyPr/>
                    <a:lstStyle/>
                    <a:p>
                      <a:r>
                        <a:rPr kumimoji="1" lang="ja-JP" altLang="en-US" b="1" dirty="0">
                          <a:solidFill>
                            <a:sysClr val="windowText" lastClr="000000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・</a:t>
                      </a:r>
                      <a:r>
                        <a:rPr kumimoji="1" lang="en-US" altLang="ja-JP" dirty="0">
                          <a:solidFill>
                            <a:sysClr val="windowText" lastClr="000000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XXXXXXXXXXXXXXXXXXXX</a:t>
                      </a:r>
                    </a:p>
                    <a:p>
                      <a:r>
                        <a:rPr kumimoji="1" lang="ja-JP" altLang="en-US" dirty="0">
                          <a:solidFill>
                            <a:sysClr val="windowText" lastClr="000000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・</a:t>
                      </a:r>
                      <a:r>
                        <a:rPr kumimoji="1" lang="en-US" altLang="ja-JP" dirty="0">
                          <a:solidFill>
                            <a:sysClr val="windowText" lastClr="000000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XXXXXXXXXXXXXXXXXXXX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>
                          <a:solidFill>
                            <a:sysClr val="windowText" lastClr="000000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・</a:t>
                      </a:r>
                      <a:r>
                        <a:rPr kumimoji="1" lang="en-US" altLang="ja-JP" dirty="0">
                          <a:solidFill>
                            <a:sysClr val="windowText" lastClr="000000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XXXXXXXXXXXXXXXXXXXX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3409058"/>
                  </a:ext>
                </a:extLst>
              </a:tr>
            </a:tbl>
          </a:graphicData>
        </a:graphic>
      </p:graphicFrame>
      <p:graphicFrame>
        <p:nvGraphicFramePr>
          <p:cNvPr id="46" name="表 45">
            <a:extLst>
              <a:ext uri="{FF2B5EF4-FFF2-40B4-BE49-F238E27FC236}">
                <a16:creationId xmlns:a16="http://schemas.microsoft.com/office/drawing/2014/main" id="{F1D36C7E-8287-42E2-BD29-CC394CBDBF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9350721"/>
              </p:ext>
            </p:extLst>
          </p:nvPr>
        </p:nvGraphicFramePr>
        <p:xfrm>
          <a:off x="93812" y="2364509"/>
          <a:ext cx="4478187" cy="4432579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4478187">
                  <a:extLst>
                    <a:ext uri="{9D8B030D-6E8A-4147-A177-3AD203B41FA5}">
                      <a16:colId xmlns:a16="http://schemas.microsoft.com/office/drawing/2014/main" val="1348850893"/>
                    </a:ext>
                  </a:extLst>
                </a:gridCol>
              </a:tblGrid>
              <a:tr h="69291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solidFill>
                            <a:sysClr val="windowText" lastClr="000000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アクションプランの</a:t>
                      </a:r>
                      <a:r>
                        <a:rPr kumimoji="1" lang="ja-JP" altLang="en-US" sz="1200" dirty="0" smtClean="0">
                          <a:solidFill>
                            <a:sysClr val="windowText" lastClr="000000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内容</a:t>
                      </a:r>
                      <a:endParaRPr kumimoji="1" lang="en-US" altLang="ja-JP" sz="1200" dirty="0">
                        <a:solidFill>
                          <a:sysClr val="windowText" lastClr="000000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7265339"/>
                  </a:ext>
                </a:extLst>
              </a:tr>
              <a:tr h="3739663">
                <a:tc>
                  <a:txBody>
                    <a:bodyPr/>
                    <a:lstStyle/>
                    <a:p>
                      <a:r>
                        <a:rPr kumimoji="1" lang="ja-JP" altLang="en-US" b="1" dirty="0">
                          <a:solidFill>
                            <a:sysClr val="windowText" lastClr="000000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・</a:t>
                      </a:r>
                      <a:r>
                        <a:rPr kumimoji="1" lang="en-US" altLang="ja-JP" dirty="0">
                          <a:solidFill>
                            <a:sysClr val="windowText" lastClr="000000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XXXXXXXXXXXXXXXXXXXX</a:t>
                      </a:r>
                    </a:p>
                    <a:p>
                      <a:r>
                        <a:rPr kumimoji="1" lang="ja-JP" altLang="en-US" dirty="0">
                          <a:solidFill>
                            <a:sysClr val="windowText" lastClr="000000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・</a:t>
                      </a:r>
                      <a:r>
                        <a:rPr kumimoji="1" lang="en-US" altLang="ja-JP" dirty="0">
                          <a:solidFill>
                            <a:sysClr val="windowText" lastClr="000000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XXXXXXXXXXXXXXXXXXXX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>
                          <a:solidFill>
                            <a:sysClr val="windowText" lastClr="000000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・</a:t>
                      </a:r>
                      <a:r>
                        <a:rPr kumimoji="1" lang="en-US" altLang="ja-JP" dirty="0">
                          <a:solidFill>
                            <a:sysClr val="windowText" lastClr="000000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XXXXXXXXXXXXXXXXXXXX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3409058"/>
                  </a:ext>
                </a:extLst>
              </a:tr>
            </a:tbl>
          </a:graphicData>
        </a:graphic>
      </p:graphicFrame>
      <p:pic>
        <p:nvPicPr>
          <p:cNvPr id="47" name="図 46">
            <a:extLst>
              <a:ext uri="{FF2B5EF4-FFF2-40B4-BE49-F238E27FC236}">
                <a16:creationId xmlns:a16="http://schemas.microsoft.com/office/drawing/2014/main" id="{186ED21E-4D75-1332-AE7D-E38919336A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54380" y="740748"/>
            <a:ext cx="382341" cy="388268"/>
          </a:xfrm>
          <a:prstGeom prst="rect">
            <a:avLst/>
          </a:prstGeom>
        </p:spPr>
      </p:pic>
      <p:pic>
        <p:nvPicPr>
          <p:cNvPr id="48" name="図 47">
            <a:extLst>
              <a:ext uri="{FF2B5EF4-FFF2-40B4-BE49-F238E27FC236}">
                <a16:creationId xmlns:a16="http://schemas.microsoft.com/office/drawing/2014/main" id="{59EC4F74-B745-C7E5-C819-1BC07D2274A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72822" y="746589"/>
            <a:ext cx="382427" cy="382427"/>
          </a:xfrm>
          <a:prstGeom prst="rect">
            <a:avLst/>
          </a:prstGeom>
        </p:spPr>
      </p:pic>
      <p:pic>
        <p:nvPicPr>
          <p:cNvPr id="49" name="図 48">
            <a:extLst>
              <a:ext uri="{FF2B5EF4-FFF2-40B4-BE49-F238E27FC236}">
                <a16:creationId xmlns:a16="http://schemas.microsoft.com/office/drawing/2014/main" id="{0FEFC91A-2542-F8F2-BF9F-E3242746CBE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70281" y="743202"/>
            <a:ext cx="389526" cy="389526"/>
          </a:xfrm>
          <a:prstGeom prst="rect">
            <a:avLst/>
          </a:prstGeom>
        </p:spPr>
      </p:pic>
      <p:pic>
        <p:nvPicPr>
          <p:cNvPr id="50" name="図 49">
            <a:extLst>
              <a:ext uri="{FF2B5EF4-FFF2-40B4-BE49-F238E27FC236}">
                <a16:creationId xmlns:a16="http://schemas.microsoft.com/office/drawing/2014/main" id="{77E4E1F6-F981-7D93-1CD4-C4E7FBABC24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080262" y="745336"/>
            <a:ext cx="381044" cy="383999"/>
          </a:xfrm>
          <a:prstGeom prst="rect">
            <a:avLst/>
          </a:prstGeom>
        </p:spPr>
      </p:pic>
      <p:pic>
        <p:nvPicPr>
          <p:cNvPr id="51" name="図 50">
            <a:extLst>
              <a:ext uri="{FF2B5EF4-FFF2-40B4-BE49-F238E27FC236}">
                <a16:creationId xmlns:a16="http://schemas.microsoft.com/office/drawing/2014/main" id="{FF23F47D-F32D-5461-248D-7824CA1D87F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581761" y="751692"/>
            <a:ext cx="380249" cy="377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94290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l">
          <a:defRPr kumimoji="1" dirty="0" smtClean="0">
            <a:latin typeface="Meiryo UI" panose="020B0604030504040204" pitchFamily="50" charset="-128"/>
            <a:ea typeface="Meiryo UI" panose="020B0604030504040204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13044</TotalTime>
  <Words>84</Words>
  <Application>Microsoft Office PowerPoint</Application>
  <PresentationFormat>画面に合わせる (4:3)</PresentationFormat>
  <Paragraphs>30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BIZ UDゴシック</vt:lpstr>
      <vt:lpstr>Meiryo UI</vt:lpstr>
      <vt:lpstr>ＭＳ Ｐゴシック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田辺　正明</dc:creator>
  <cp:lastModifiedBy>小坂　知寿</cp:lastModifiedBy>
  <cp:revision>33</cp:revision>
  <cp:lastPrinted>2022-06-30T13:43:09Z</cp:lastPrinted>
  <dcterms:created xsi:type="dcterms:W3CDTF">2015-12-28T01:54:13Z</dcterms:created>
  <dcterms:modified xsi:type="dcterms:W3CDTF">2024-04-03T08:11:37Z</dcterms:modified>
</cp:coreProperties>
</file>