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AD18-B9AD-448D-8FD6-36290A1238A1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43E-922D-4B65-9BCC-B2965579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787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AD18-B9AD-448D-8FD6-36290A1238A1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43E-922D-4B65-9BCC-B2965579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3307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AD18-B9AD-448D-8FD6-36290A1238A1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43E-922D-4B65-9BCC-B2965579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45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AD18-B9AD-448D-8FD6-36290A1238A1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43E-922D-4B65-9BCC-B2965579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62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AD18-B9AD-448D-8FD6-36290A1238A1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43E-922D-4B65-9BCC-B2965579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4739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AD18-B9AD-448D-8FD6-36290A1238A1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43E-922D-4B65-9BCC-B2965579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97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AD18-B9AD-448D-8FD6-36290A1238A1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43E-922D-4B65-9BCC-B2965579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25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AD18-B9AD-448D-8FD6-36290A1238A1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43E-922D-4B65-9BCC-B2965579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92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AD18-B9AD-448D-8FD6-36290A1238A1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43E-922D-4B65-9BCC-B2965579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787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AD18-B9AD-448D-8FD6-36290A1238A1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43E-922D-4B65-9BCC-B2965579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864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AD18-B9AD-448D-8FD6-36290A1238A1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4E43E-922D-4B65-9BCC-B2965579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51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0AD18-B9AD-448D-8FD6-36290A1238A1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4E43E-922D-4B65-9BCC-B296557903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907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953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専修大学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　雄次</dc:creator>
  <cp:lastModifiedBy>佐藤　雄次</cp:lastModifiedBy>
  <cp:revision>1</cp:revision>
  <dcterms:created xsi:type="dcterms:W3CDTF">2022-10-12T02:30:09Z</dcterms:created>
  <dcterms:modified xsi:type="dcterms:W3CDTF">2022-10-12T02:31:10Z</dcterms:modified>
</cp:coreProperties>
</file>