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277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767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63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57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80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244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50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81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408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9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23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B596-33C0-43EA-8A27-B864625C5955}" type="datetimeFigureOut">
              <a:rPr kumimoji="1" lang="ja-JP" altLang="en-US" smtClean="0"/>
              <a:t>2022/7/4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A4787-519E-44BB-8082-B738B68862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06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0"/>
            <a:ext cx="12192000" cy="672737"/>
          </a:xfrm>
          <a:prstGeom prst="rect">
            <a:avLst/>
          </a:prstGeom>
          <a:solidFill>
            <a:schemeClr val="accent6"/>
          </a:solidFill>
        </p:spPr>
        <p:txBody>
          <a:bodyPr anchor="ctr" anchorCtr="0">
            <a:normAutofit fontScale="92500" lnSpcReduction="10000"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endParaRPr lang="en-US" altLang="ja-JP" sz="2400" b="1" u="sng" dirty="0" smtClean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u="sng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タイトル</a:t>
            </a:r>
            <a:endParaRPr lang="en-US" altLang="ja-JP" sz="13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800" b="1" strike="sngStrik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AB221EE-405A-4F68-923F-C8C53EFFBDB0}"/>
              </a:ext>
            </a:extLst>
          </p:cNvPr>
          <p:cNvSpPr txBox="1"/>
          <p:nvPr/>
        </p:nvSpPr>
        <p:spPr>
          <a:xfrm>
            <a:off x="10690649" y="24926"/>
            <a:ext cx="1447353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様式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１－３－２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75E1B25-2DFA-486A-8579-AC55368CA39F}"/>
              </a:ext>
            </a:extLst>
          </p:cNvPr>
          <p:cNvSpPr txBox="1"/>
          <p:nvPr/>
        </p:nvSpPr>
        <p:spPr>
          <a:xfrm>
            <a:off x="84666" y="14389"/>
            <a:ext cx="155549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ｴﾝﾄﾘｰｺｰﾄﾞ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7782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UDゴシック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専修大学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小坂　知寿</dc:creator>
  <cp:lastModifiedBy>小坂　知寿</cp:lastModifiedBy>
  <cp:revision>3</cp:revision>
  <dcterms:created xsi:type="dcterms:W3CDTF">2022-07-04T01:58:08Z</dcterms:created>
  <dcterms:modified xsi:type="dcterms:W3CDTF">2022-07-04T02:24:37Z</dcterms:modified>
</cp:coreProperties>
</file>