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72182-9CD9-4909-A49B-299477B74190}" type="datetimeFigureOut">
              <a:rPr kumimoji="1" lang="ja-JP" altLang="en-US" smtClean="0"/>
              <a:t>2022/10/12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68B8D-D29D-4A0B-9EF6-6540A0F8C9B0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pic>
        <p:nvPicPr>
          <p:cNvPr id="7" name="図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5091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72182-9CD9-4909-A49B-299477B74190}" type="datetimeFigureOut">
              <a:rPr kumimoji="1" lang="ja-JP" altLang="en-US" smtClean="0"/>
              <a:t>2022/10/12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68B8D-D29D-4A0B-9EF6-6540A0F8C9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56486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72182-9CD9-4909-A49B-299477B74190}" type="datetimeFigureOut">
              <a:rPr kumimoji="1" lang="ja-JP" altLang="en-US" smtClean="0"/>
              <a:t>2022/10/12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68B8D-D29D-4A0B-9EF6-6540A0F8C9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3111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72182-9CD9-4909-A49B-299477B74190}" type="datetimeFigureOut">
              <a:rPr kumimoji="1" lang="ja-JP" altLang="en-US" smtClean="0"/>
              <a:t>2022/10/12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68B8D-D29D-4A0B-9EF6-6540A0F8C9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3113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72182-9CD9-4909-A49B-299477B74190}" type="datetimeFigureOut">
              <a:rPr kumimoji="1" lang="ja-JP" altLang="en-US" smtClean="0"/>
              <a:t>2022/10/12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68B8D-D29D-4A0B-9EF6-6540A0F8C9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0748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72182-9CD9-4909-A49B-299477B74190}" type="datetimeFigureOut">
              <a:rPr kumimoji="1" lang="ja-JP" altLang="en-US" smtClean="0"/>
              <a:t>2022/10/12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68B8D-D29D-4A0B-9EF6-6540A0F8C9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58898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72182-9CD9-4909-A49B-299477B74190}" type="datetimeFigureOut">
              <a:rPr kumimoji="1" lang="ja-JP" altLang="en-US" smtClean="0"/>
              <a:t>2022/10/12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68B8D-D29D-4A0B-9EF6-6540A0F8C9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04080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72182-9CD9-4909-A49B-299477B74190}" type="datetimeFigureOut">
              <a:rPr kumimoji="1" lang="ja-JP" altLang="en-US" smtClean="0"/>
              <a:t>2022/10/12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68B8D-D29D-4A0B-9EF6-6540A0F8C9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14468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72182-9CD9-4909-A49B-299477B74190}" type="datetimeFigureOut">
              <a:rPr kumimoji="1" lang="ja-JP" altLang="en-US" smtClean="0"/>
              <a:t>2022/10/12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68B8D-D29D-4A0B-9EF6-6540A0F8C9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7145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72182-9CD9-4909-A49B-299477B74190}" type="datetimeFigureOut">
              <a:rPr kumimoji="1" lang="ja-JP" altLang="en-US" smtClean="0"/>
              <a:t>2022/10/12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68B8D-D29D-4A0B-9EF6-6540A0F8C9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05969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72182-9CD9-4909-A49B-299477B74190}" type="datetimeFigureOut">
              <a:rPr kumimoji="1" lang="ja-JP" altLang="en-US" smtClean="0"/>
              <a:t>2022/10/12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C68B8D-D29D-4A0B-9EF6-6540A0F8C9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25550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A72182-9CD9-4909-A49B-299477B74190}" type="datetimeFigureOut">
              <a:rPr kumimoji="1" lang="ja-JP" altLang="en-US" smtClean="0"/>
              <a:t>2022/10/12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C68B8D-D29D-4A0B-9EF6-6540A0F8C9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1005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41640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ワイド画面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>専修大学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佐藤　雄次</dc:creator>
  <cp:lastModifiedBy>佐藤　雄次</cp:lastModifiedBy>
  <cp:revision>1</cp:revision>
  <dcterms:created xsi:type="dcterms:W3CDTF">2022-10-12T02:32:30Z</dcterms:created>
  <dcterms:modified xsi:type="dcterms:W3CDTF">2022-10-12T02:32:48Z</dcterms:modified>
</cp:coreProperties>
</file>