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2182-9CD9-4909-A49B-299477B74190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68B8D-D29D-4A0B-9EF6-6540A0F8C9B0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7" name="図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09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2182-9CD9-4909-A49B-299477B74190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68B8D-D29D-4A0B-9EF6-6540A0F8C9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5648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2182-9CD9-4909-A49B-299477B74190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68B8D-D29D-4A0B-9EF6-6540A0F8C9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3111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2182-9CD9-4909-A49B-299477B74190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68B8D-D29D-4A0B-9EF6-6540A0F8C9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9311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2182-9CD9-4909-A49B-299477B74190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68B8D-D29D-4A0B-9EF6-6540A0F8C9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0748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2182-9CD9-4909-A49B-299477B74190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68B8D-D29D-4A0B-9EF6-6540A0F8C9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5889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2182-9CD9-4909-A49B-299477B74190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68B8D-D29D-4A0B-9EF6-6540A0F8C9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0408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2182-9CD9-4909-A49B-299477B74190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68B8D-D29D-4A0B-9EF6-6540A0F8C9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1446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2182-9CD9-4909-A49B-299477B74190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68B8D-D29D-4A0B-9EF6-6540A0F8C9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7145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2182-9CD9-4909-A49B-299477B74190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68B8D-D29D-4A0B-9EF6-6540A0F8C9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0596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2182-9CD9-4909-A49B-299477B74190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68B8D-D29D-4A0B-9EF6-6540A0F8C9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2555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A72182-9CD9-4909-A49B-299477B74190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C68B8D-D29D-4A0B-9EF6-6540A0F8C9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1005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41640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ワイド画面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>専修大学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佐藤　雄次</dc:creator>
  <cp:lastModifiedBy>佐藤　雄次</cp:lastModifiedBy>
  <cp:revision>1</cp:revision>
  <dcterms:created xsi:type="dcterms:W3CDTF">2022-10-12T02:32:30Z</dcterms:created>
  <dcterms:modified xsi:type="dcterms:W3CDTF">2022-10-12T02:32:48Z</dcterms:modified>
</cp:coreProperties>
</file>