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2182-9CD9-4909-A49B-299477B7419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8B8D-D29D-4A0B-9EF6-6540A0F8C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9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2182-9CD9-4909-A49B-299477B7419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8B8D-D29D-4A0B-9EF6-6540A0F8C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64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2182-9CD9-4909-A49B-299477B7419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8B8D-D29D-4A0B-9EF6-6540A0F8C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111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2182-9CD9-4909-A49B-299477B7419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8B8D-D29D-4A0B-9EF6-6540A0F8C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31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2182-9CD9-4909-A49B-299477B7419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8B8D-D29D-4A0B-9EF6-6540A0F8C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74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2182-9CD9-4909-A49B-299477B7419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8B8D-D29D-4A0B-9EF6-6540A0F8C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88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2182-9CD9-4909-A49B-299477B7419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8B8D-D29D-4A0B-9EF6-6540A0F8C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40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2182-9CD9-4909-A49B-299477B7419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8B8D-D29D-4A0B-9EF6-6540A0F8C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44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2182-9CD9-4909-A49B-299477B7419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8B8D-D29D-4A0B-9EF6-6540A0F8C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14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2182-9CD9-4909-A49B-299477B7419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8B8D-D29D-4A0B-9EF6-6540A0F8C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59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2182-9CD9-4909-A49B-299477B7419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8B8D-D29D-4A0B-9EF6-6540A0F8C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55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72182-9CD9-4909-A49B-299477B7419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8B8D-D29D-4A0B-9EF6-6540A0F8C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00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164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専修大学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雄次</dc:creator>
  <cp:lastModifiedBy>佐藤　雄次</cp:lastModifiedBy>
  <cp:revision>1</cp:revision>
  <dcterms:created xsi:type="dcterms:W3CDTF">2022-10-12T02:32:30Z</dcterms:created>
  <dcterms:modified xsi:type="dcterms:W3CDTF">2022-10-12T02:32:48Z</dcterms:modified>
</cp:coreProperties>
</file>