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2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9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5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41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60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62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1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88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41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35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17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A127-112C-4D45-9FED-3FF1DFD6046C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2229-EECD-433E-ACCE-56EF1B78B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7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23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専修大学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雄次</dc:creator>
  <cp:lastModifiedBy>佐藤　雄次</cp:lastModifiedBy>
  <cp:revision>2</cp:revision>
  <dcterms:created xsi:type="dcterms:W3CDTF">2022-10-12T02:25:04Z</dcterms:created>
  <dcterms:modified xsi:type="dcterms:W3CDTF">2022-10-12T02:29:05Z</dcterms:modified>
</cp:coreProperties>
</file>