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B6A127-112C-4D45-9FED-3FF1DFD6046C}" type="datetimeFigureOut">
              <a:rPr kumimoji="1" lang="ja-JP" altLang="en-US" smtClean="0"/>
              <a:t>2022/10/12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2F2229-EECD-433E-ACCE-56EF1B78B4A8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pic>
        <p:nvPicPr>
          <p:cNvPr id="7" name="図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06242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B6A127-112C-4D45-9FED-3FF1DFD6046C}" type="datetimeFigureOut">
              <a:rPr kumimoji="1" lang="ja-JP" altLang="en-US" smtClean="0"/>
              <a:t>2022/10/12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2F2229-EECD-433E-ACCE-56EF1B78B4A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240930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B6A127-112C-4D45-9FED-3FF1DFD6046C}" type="datetimeFigureOut">
              <a:rPr kumimoji="1" lang="ja-JP" altLang="en-US" smtClean="0"/>
              <a:t>2022/10/12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2F2229-EECD-433E-ACCE-56EF1B78B4A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725097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B6A127-112C-4D45-9FED-3FF1DFD6046C}" type="datetimeFigureOut">
              <a:rPr kumimoji="1" lang="ja-JP" altLang="en-US" smtClean="0"/>
              <a:t>2022/10/12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2F2229-EECD-433E-ACCE-56EF1B78B4A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664187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B6A127-112C-4D45-9FED-3FF1DFD6046C}" type="datetimeFigureOut">
              <a:rPr kumimoji="1" lang="ja-JP" altLang="en-US" smtClean="0"/>
              <a:t>2022/10/12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2F2229-EECD-433E-ACCE-56EF1B78B4A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906010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B6A127-112C-4D45-9FED-3FF1DFD6046C}" type="datetimeFigureOut">
              <a:rPr kumimoji="1" lang="ja-JP" altLang="en-US" smtClean="0"/>
              <a:t>2022/10/12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2F2229-EECD-433E-ACCE-56EF1B78B4A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936281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B6A127-112C-4D45-9FED-3FF1DFD6046C}" type="datetimeFigureOut">
              <a:rPr kumimoji="1" lang="ja-JP" altLang="en-US" smtClean="0"/>
              <a:t>2022/10/12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2F2229-EECD-433E-ACCE-56EF1B78B4A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98106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B6A127-112C-4D45-9FED-3FF1DFD6046C}" type="datetimeFigureOut">
              <a:rPr kumimoji="1" lang="ja-JP" altLang="en-US" smtClean="0"/>
              <a:t>2022/10/12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2F2229-EECD-433E-ACCE-56EF1B78B4A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88808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B6A127-112C-4D45-9FED-3FF1DFD6046C}" type="datetimeFigureOut">
              <a:rPr kumimoji="1" lang="ja-JP" altLang="en-US" smtClean="0"/>
              <a:t>2022/10/12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2F2229-EECD-433E-ACCE-56EF1B78B4A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644148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B6A127-112C-4D45-9FED-3FF1DFD6046C}" type="datetimeFigureOut">
              <a:rPr kumimoji="1" lang="ja-JP" altLang="en-US" smtClean="0"/>
              <a:t>2022/10/12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2F2229-EECD-433E-ACCE-56EF1B78B4A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313521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B6A127-112C-4D45-9FED-3FF1DFD6046C}" type="datetimeFigureOut">
              <a:rPr kumimoji="1" lang="ja-JP" altLang="en-US" smtClean="0"/>
              <a:t>2022/10/12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2F2229-EECD-433E-ACCE-56EF1B78B4A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051766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B6A127-112C-4D45-9FED-3FF1DFD6046C}" type="datetimeFigureOut">
              <a:rPr kumimoji="1" lang="ja-JP" altLang="en-US" smtClean="0"/>
              <a:t>2022/10/12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2F2229-EECD-433E-ACCE-56EF1B78B4A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053725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582350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0</Words>
  <Application>Microsoft Office PowerPoint</Application>
  <PresentationFormat>ワイド画面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游ゴシック</vt:lpstr>
      <vt:lpstr>游ゴシック Light</vt:lpstr>
      <vt:lpstr>Arial</vt:lpstr>
      <vt:lpstr>Office テーマ</vt:lpstr>
      <vt:lpstr>PowerPoint プレゼンテーション</vt:lpstr>
    </vt:vector>
  </TitlesOfParts>
  <Company>専修大学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佐藤　雄次</dc:creator>
  <cp:lastModifiedBy>佐藤　雄次</cp:lastModifiedBy>
  <cp:revision>2</cp:revision>
  <dcterms:created xsi:type="dcterms:W3CDTF">2022-10-12T02:25:04Z</dcterms:created>
  <dcterms:modified xsi:type="dcterms:W3CDTF">2022-10-12T02:29:05Z</dcterms:modified>
</cp:coreProperties>
</file>