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B88F9-DE0D-44E4-9BB9-0F37528AF83F}" v="1" dt="2022-07-04T02:39:11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 varScale="1">
        <p:scale>
          <a:sx n="117" d="100"/>
          <a:sy n="117" d="100"/>
        </p:scale>
        <p:origin x="100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田辺　正明" userId="S::1705838@acc.senshu-u.ac.jp::fd029a86-fe3c-4ac4-aa65-9f3f99b67ee0" providerId="AD" clId="Web-{881B88F9-DE0D-44E4-9BB9-0F37528AF83F}"/>
    <pc:docChg chg="modSld">
      <pc:chgData name="田辺　正明" userId="S::1705838@acc.senshu-u.ac.jp::fd029a86-fe3c-4ac4-aa65-9f3f99b67ee0" providerId="AD" clId="Web-{881B88F9-DE0D-44E4-9BB9-0F37528AF83F}" dt="2022-07-04T02:39:11.062" v="0" actId="20577"/>
      <pc:docMkLst>
        <pc:docMk/>
      </pc:docMkLst>
      <pc:sldChg chg="modSp">
        <pc:chgData name="田辺　正明" userId="S::1705838@acc.senshu-u.ac.jp::fd029a86-fe3c-4ac4-aa65-9f3f99b67ee0" providerId="AD" clId="Web-{881B88F9-DE0D-44E4-9BB9-0F37528AF83F}" dt="2022-07-04T02:39:11.062" v="0" actId="20577"/>
        <pc:sldMkLst>
          <pc:docMk/>
          <pc:sldMk cId="2469429029" sldId="262"/>
        </pc:sldMkLst>
        <pc:spChg chg="mod">
          <ac:chgData name="田辺　正明" userId="S::1705838@acc.senshu-u.ac.jp::fd029a86-fe3c-4ac4-aa65-9f3f99b67ee0" providerId="AD" clId="Web-{881B88F9-DE0D-44E4-9BB9-0F37528AF83F}" dt="2022-07-04T02:39:11.062" v="0" actId="20577"/>
          <ac:spMkLst>
            <pc:docMk/>
            <pc:sldMk cId="2469429029" sldId="262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6247" cy="498328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003" tIns="46002" rIns="92003" bIns="46002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8" y="9428311"/>
            <a:ext cx="2946247" cy="498328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826" y="9428311"/>
            <a:ext cx="2946246" cy="498328"/>
          </a:xfrm>
          <a:prstGeom prst="rect">
            <a:avLst/>
          </a:prstGeom>
        </p:spPr>
        <p:txBody>
          <a:bodyPr vert="horz" lIns="92003" tIns="46002" rIns="92003" bIns="46002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45660" cy="498056"/>
          </a:xfrm>
          <a:prstGeom prst="rect">
            <a:avLst/>
          </a:prstGeom>
        </p:spPr>
        <p:txBody>
          <a:bodyPr vert="horz" lIns="91202" tIns="45601" rIns="91202" bIns="4560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50" y="8"/>
            <a:ext cx="2945660" cy="498056"/>
          </a:xfrm>
          <a:prstGeom prst="rect">
            <a:avLst/>
          </a:prstGeom>
        </p:spPr>
        <p:txBody>
          <a:bodyPr vert="horz" lIns="91202" tIns="45601" rIns="91202" bIns="4560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2022/7/5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02" tIns="45601" rIns="91202" bIns="456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02" tIns="45601" rIns="91202" bIns="456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1202" tIns="45601" rIns="91202" bIns="4560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50" y="9428584"/>
            <a:ext cx="2945660" cy="498055"/>
          </a:xfrm>
          <a:prstGeom prst="rect">
            <a:avLst/>
          </a:prstGeom>
        </p:spPr>
        <p:txBody>
          <a:bodyPr vert="horz" lIns="91202" tIns="45601" rIns="91202" bIns="4560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657570"/>
          </a:xfrm>
          <a:prstGeom prst="rect">
            <a:avLst/>
          </a:prstGeom>
          <a:solidFill>
            <a:schemeClr val="accent6"/>
          </a:solidFill>
        </p:spPr>
        <p:txBody>
          <a:bodyPr lIns="91440" tIns="45720" rIns="91440" bIns="45720" anchor="ctr" anchorCtr="0">
            <a:normAutofit fontScale="92500" lnSpcReduction="1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u="sng">
                <a:latin typeface="BIZ UDゴシック" panose="020B0400000000000000" pitchFamily="49" charset="-128"/>
                <a:ea typeface="BIZ UDゴシック"/>
              </a:rPr>
              <a:t>タイトル</a:t>
            </a:r>
            <a:endParaRPr lang="en-US" altLang="ja-JP" sz="1300" b="1" u="sng">
              <a:latin typeface="Meiryo UI" panose="020B0604030504040204" pitchFamily="50" charset="-128"/>
              <a:ea typeface="BIZ UDゴシック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73065"/>
              </p:ext>
            </p:extLst>
          </p:nvPr>
        </p:nvGraphicFramePr>
        <p:xfrm>
          <a:off x="84667" y="679560"/>
          <a:ext cx="4487332" cy="158335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2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4083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提案の背景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1749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594975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80983"/>
              </p:ext>
            </p:extLst>
          </p:nvPr>
        </p:nvGraphicFramePr>
        <p:xfrm>
          <a:off x="4639218" y="1742631"/>
          <a:ext cx="4410970" cy="173480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1097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916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社会に及ぼし得る影響（ソーシャルインパクト）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－ポジティブなアクションを引き出すことが期待できる対象－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09472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423340"/>
              </p:ext>
            </p:extLst>
          </p:nvPr>
        </p:nvGraphicFramePr>
        <p:xfrm>
          <a:off x="4639218" y="680456"/>
          <a:ext cx="4410970" cy="9696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75362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35608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96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達成に寄与する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SDG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該当するアイコンを</a:t>
            </a:r>
            <a:endParaRPr kumimoji="1" lang="en-US" altLang="ja-JP" sz="16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7765869" y="7450"/>
            <a:ext cx="137812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</a:t>
            </a:r>
            <a:r>
              <a:rPr kumimoji="1" lang="ja-JP" altLang="en-US" sz="1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１－３－１</a:t>
            </a:r>
            <a:endParaRPr kumimoji="1"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7450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ｴﾝﾄﾘｰｺｰﾄﾞ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380" y="808393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822" y="814234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0281" y="810847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262" y="812981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761" y="819337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556944" y="123190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818809"/>
              </p:ext>
            </p:extLst>
          </p:nvPr>
        </p:nvGraphicFramePr>
        <p:xfrm>
          <a:off x="4629150" y="5142132"/>
          <a:ext cx="4439987" cy="166829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39987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048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今後の展望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－アクションの持続可能性－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150139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40736"/>
              </p:ext>
            </p:extLst>
          </p:nvPr>
        </p:nvGraphicFramePr>
        <p:xfrm>
          <a:off x="4629545" y="3560112"/>
          <a:ext cx="4443370" cy="152210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4337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4974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今後の展望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－明日からできるスモールアクション－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100394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503432"/>
              </p:ext>
            </p:extLst>
          </p:nvPr>
        </p:nvGraphicFramePr>
        <p:xfrm>
          <a:off x="93812" y="2364509"/>
          <a:ext cx="4478187" cy="443257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78187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6929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アクションプランの内容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ポンチ絵（様式１－４）も提出してください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739663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dirty="0">
                          <a:solidFill>
                            <a:sysClr val="windowText" lastClr="00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XXXXXXXXXXXXXXXXXXXX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pic>
        <p:nvPicPr>
          <p:cNvPr id="47" name="図 46">
            <a:extLst>
              <a:ext uri="{FF2B5EF4-FFF2-40B4-BE49-F238E27FC236}">
                <a16:creationId xmlns:a16="http://schemas.microsoft.com/office/drawing/2014/main" id="{186ED21E-4D75-1332-AE7D-E38919336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380" y="740748"/>
            <a:ext cx="382341" cy="388268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59EC4F74-B745-C7E5-C819-1BC07D227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822" y="746589"/>
            <a:ext cx="382427" cy="382427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0FEFC91A-2542-F8F2-BF9F-E3242746C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0281" y="743202"/>
            <a:ext cx="389526" cy="389526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77E4E1F6-F981-7D93-1CD4-C4E7FBABC2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262" y="745336"/>
            <a:ext cx="381044" cy="383999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FF23F47D-F32D-5461-248D-7824CA1D87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81761" y="751692"/>
            <a:ext cx="380249" cy="37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13040</TotalTime>
  <Words>94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小坂　知寿</cp:lastModifiedBy>
  <cp:revision>28</cp:revision>
  <cp:lastPrinted>2022-06-30T13:43:09Z</cp:lastPrinted>
  <dcterms:created xsi:type="dcterms:W3CDTF">2015-12-28T01:54:13Z</dcterms:created>
  <dcterms:modified xsi:type="dcterms:W3CDTF">2022-07-05T07:14:29Z</dcterms:modified>
</cp:coreProperties>
</file>