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>
        <p:scale>
          <a:sx n="125" d="100"/>
          <a:sy n="125" d="100"/>
        </p:scale>
        <p:origin x="396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371014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1" tIns="45271" rIns="90541" bIns="452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41" tIns="45271" rIns="90541" bIns="452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92333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 fontScale="92500" lnSpcReduction="2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u="sng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XXXXXXXXXX</a:t>
            </a:r>
            <a:r>
              <a:rPr lang="ja-JP" altLang="en-US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（提案タイトル）</a:t>
            </a:r>
            <a:r>
              <a:rPr lang="en-US" altLang="ja-JP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</a:t>
            </a:r>
          </a:p>
          <a:p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8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応募者（＝グループの場合はグループ名）：</a:t>
            </a:r>
            <a:r>
              <a:rPr lang="en-US" altLang="ja-JP" sz="18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</a:t>
            </a:r>
            <a:endParaRPr lang="ja-JP" altLang="en-US" sz="18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717256"/>
              </p:ext>
            </p:extLst>
          </p:nvPr>
        </p:nvGraphicFramePr>
        <p:xfrm>
          <a:off x="84667" y="972498"/>
          <a:ext cx="8984470" cy="7853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18556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565914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785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本提案の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着想を得た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きっかけ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b="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 </a:t>
                      </a: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265550"/>
              </p:ext>
            </p:extLst>
          </p:nvPr>
        </p:nvGraphicFramePr>
        <p:xfrm>
          <a:off x="84667" y="1892969"/>
          <a:ext cx="4487333" cy="48966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321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本提案が社会に及ぼし得る影響（ソーシャルインパクト）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－ポジティブなアクションを引き出せると考える対象－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4364568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09342"/>
              </p:ext>
            </p:extLst>
          </p:nvPr>
        </p:nvGraphicFramePr>
        <p:xfrm>
          <a:off x="4687033" y="1887896"/>
          <a:ext cx="4382104" cy="967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6374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1836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達成に寄与する</a:t>
                      </a:r>
                      <a:endParaRPr kumimoji="1" lang="en-US" altLang="ja-JP" sz="16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該当するアイコンをお使い下さい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8058483" y="7450"/>
            <a:ext cx="10855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577517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799" y="1943201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41" y="1949042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700" y="1945655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681" y="1947789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37180" y="1954145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2363" y="240195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512649"/>
              </p:ext>
            </p:extLst>
          </p:nvPr>
        </p:nvGraphicFramePr>
        <p:xfrm>
          <a:off x="4692455" y="2958163"/>
          <a:ext cx="4380065" cy="3831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80065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242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明日からできるアクション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307226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10820</TotalTime>
  <Words>73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田辺　正明</cp:lastModifiedBy>
  <cp:revision>4</cp:revision>
  <cp:lastPrinted>2020-08-03T02:24:39Z</cp:lastPrinted>
  <dcterms:created xsi:type="dcterms:W3CDTF">2015-12-28T01:54:13Z</dcterms:created>
  <dcterms:modified xsi:type="dcterms:W3CDTF">2020-08-18T09:11:17Z</dcterms:modified>
</cp:coreProperties>
</file>