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299"/>
    <a:srgbClr val="2145A5"/>
    <a:srgbClr val="FF0000"/>
    <a:srgbClr val="FF6600"/>
    <a:srgbClr val="FFC1C1"/>
    <a:srgbClr val="FFFFFF"/>
    <a:srgbClr val="DAE3F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" autoAdjust="0"/>
    <p:restoredTop sz="94523" autoAdjust="0"/>
  </p:normalViewPr>
  <p:slideViewPr>
    <p:cSldViewPr snapToGrid="0">
      <p:cViewPr>
        <p:scale>
          <a:sx n="125" d="100"/>
          <a:sy n="125" d="100"/>
        </p:scale>
        <p:origin x="72" y="-16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6247" cy="498328"/>
          </a:xfrm>
          <a:prstGeom prst="rect">
            <a:avLst/>
          </a:prstGeom>
        </p:spPr>
        <p:txBody>
          <a:bodyPr vert="horz" lIns="92003" tIns="46002" rIns="92003" bIns="460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03" tIns="46002" rIns="92003" bIns="46002" rtlCol="0"/>
          <a:lstStyle>
            <a:lvl1pPr algn="r">
              <a:defRPr sz="1200"/>
            </a:lvl1pPr>
          </a:lstStyle>
          <a:p>
            <a:fld id="{33FA4A31-133A-400B-B191-A5DF036EB77A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428311"/>
            <a:ext cx="2946247" cy="498328"/>
          </a:xfrm>
          <a:prstGeom prst="rect">
            <a:avLst/>
          </a:prstGeom>
        </p:spPr>
        <p:txBody>
          <a:bodyPr vert="horz" lIns="92003" tIns="46002" rIns="92003" bIns="460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6" y="9428311"/>
            <a:ext cx="2946246" cy="498328"/>
          </a:xfrm>
          <a:prstGeom prst="rect">
            <a:avLst/>
          </a:prstGeom>
        </p:spPr>
        <p:txBody>
          <a:bodyPr vert="horz" lIns="92003" tIns="46002" rIns="92003" bIns="46002" rtlCol="0" anchor="b"/>
          <a:lstStyle>
            <a:lvl1pPr algn="r">
              <a:defRPr sz="1200"/>
            </a:lvl1pPr>
          </a:lstStyle>
          <a:p>
            <a:fld id="{FA2020E7-122D-4689-A81A-C4644AE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3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5660" cy="498056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8"/>
            <a:ext cx="2945660" cy="498056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r">
              <a:defRPr sz="1200"/>
            </a:lvl1pPr>
          </a:lstStyle>
          <a:p>
            <a:fld id="{91F77B41-C064-4CDC-AAE2-D88644DCC3F9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02" tIns="45601" rIns="91202" bIns="456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02" tIns="45601" rIns="91202" bIns="456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84"/>
            <a:ext cx="2945660" cy="498055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r">
              <a:defRPr sz="1200"/>
            </a:lvl1pPr>
          </a:lstStyle>
          <a:p>
            <a:fld id="{3FB9C08F-36B9-436F-8459-6CBAA9267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32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ADA9-A48A-4830-A9E0-5D40172F0C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6DDF-B6F4-4A64-A5FD-7D5B4AF471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0D-4F43-42FC-927A-ADB34091BD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BE6-BD5D-468D-ABBB-1FCF1544B1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7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D27-C7A2-435D-B5DB-6CB77E9DB4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3426-C0DE-4D8C-A071-8553D7DB28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7BFD-EBFA-4643-8E29-8A7759AF5F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BD55-FE3F-4628-85B6-CF4C547D48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0E58-BACC-47E3-85E8-3145F48688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3695-7C6C-42E3-8FF4-F32EF36C2F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A56F-5E9A-4CCF-9EA9-532EA733E1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283F-00C3-4BE4-B712-0944EE2E47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7200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9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-6939"/>
            <a:ext cx="9143999" cy="657570"/>
          </a:xfrm>
          <a:prstGeom prst="rect">
            <a:avLst/>
          </a:prstGeom>
          <a:solidFill>
            <a:schemeClr val="accent6"/>
          </a:solidFill>
        </p:spPr>
        <p:txBody>
          <a:bodyPr anchor="ctr" anchorCtr="0">
            <a:normAutofit fontScale="92500" lnSpcReduction="10000"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en-US" altLang="ja-JP" sz="24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u="sng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提案</a:t>
            </a:r>
            <a:r>
              <a:rPr lang="ja-JP" altLang="en-US" sz="2400" b="1" u="sng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タイトル</a:t>
            </a:r>
            <a:endParaRPr lang="en-US" altLang="ja-JP" sz="13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800" b="1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A0C80EB-1F87-4BE7-A5CA-8740F0685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3065"/>
              </p:ext>
            </p:extLst>
          </p:nvPr>
        </p:nvGraphicFramePr>
        <p:xfrm>
          <a:off x="84667" y="679560"/>
          <a:ext cx="4487332" cy="15833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87332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4083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提案の背景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174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94975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80983"/>
              </p:ext>
            </p:extLst>
          </p:nvPr>
        </p:nvGraphicFramePr>
        <p:xfrm>
          <a:off x="4639218" y="1742631"/>
          <a:ext cx="4410970" cy="17348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1097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916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社会に及ぼし得る影響（ソーシャルインパクト）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－ポジティブなアクションを引き出すことが期待できる対象－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094723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423340"/>
              </p:ext>
            </p:extLst>
          </p:nvPr>
        </p:nvGraphicFramePr>
        <p:xfrm>
          <a:off x="4639218" y="680456"/>
          <a:ext cx="4410970" cy="9696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75362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35608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969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達成に寄与する</a:t>
                      </a:r>
                      <a:endParaRPr kumimoji="1" lang="en-US" altLang="ja-JP" sz="16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SDG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621" y="2640112"/>
            <a:ext cx="382341" cy="38826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63" y="2645953"/>
            <a:ext cx="382427" cy="38242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522" y="2642566"/>
            <a:ext cx="389526" cy="38952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4503" y="2644700"/>
            <a:ext cx="381044" cy="38399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6002" y="2651056"/>
            <a:ext cx="380249" cy="37732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7F4EAF4-8D61-4EE7-93FB-B320D75D63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3959" y="3166180"/>
            <a:ext cx="374876" cy="38373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16A7954-0E27-4A71-B99B-0364F2E69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2368" y="3178740"/>
            <a:ext cx="381372" cy="38137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86B4AC-FB2C-4F6C-BC7D-C1D1C6B9D7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49475" y="3683191"/>
            <a:ext cx="381397" cy="38139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774D81-F4C9-4015-B79F-B510EE05D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33519" y="3677664"/>
            <a:ext cx="373916" cy="37391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9B6B9F6-950C-499E-B54A-F447170E17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14424" y="4176777"/>
            <a:ext cx="383012" cy="38301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8747" y="4176777"/>
            <a:ext cx="379777" cy="38291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59C598A-2A21-446F-9AF6-CEDAA056E6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44448" y="3158670"/>
            <a:ext cx="384076" cy="38407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0E12BCF-90C3-437D-BD76-9AA2BE817D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44422" y="3168452"/>
            <a:ext cx="382544" cy="3794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5A59509-D2DA-4E0E-AE8A-36D75F592A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33519" y="3165254"/>
            <a:ext cx="379248" cy="37924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4E546D-212C-4856-AC78-70C41793C67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18528" y="3685258"/>
            <a:ext cx="380307" cy="37726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C482E-6551-4F43-813B-7E362951F6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44422" y="3677664"/>
            <a:ext cx="382201" cy="38220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B04013D-C0DF-4906-9E58-22B6B0014D7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42368" y="3674840"/>
            <a:ext cx="388207" cy="385025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D000E0B-842D-4A12-9D1A-8E12C48AEA1F}"/>
              </a:ext>
            </a:extLst>
          </p:cNvPr>
          <p:cNvSpPr/>
          <p:nvPr/>
        </p:nvSpPr>
        <p:spPr>
          <a:xfrm>
            <a:off x="9347047" y="2092751"/>
            <a:ext cx="2215298" cy="4518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該当するアイコンを</a:t>
            </a:r>
            <a:endParaRPr kumimoji="1" lang="en-US" altLang="ja-JP" sz="1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お使い下さい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B221EE-405A-4F68-923F-C8C53EFFBDB0}"/>
              </a:ext>
            </a:extLst>
          </p:cNvPr>
          <p:cNvSpPr txBox="1"/>
          <p:nvPr/>
        </p:nvSpPr>
        <p:spPr>
          <a:xfrm>
            <a:off x="8347166" y="7450"/>
            <a:ext cx="79683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様式２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84667" y="7450"/>
            <a:ext cx="11666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ｴﾝﾄﾘｰｺｰﾄﾞ</a:t>
            </a: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380" y="808393"/>
            <a:ext cx="382341" cy="38826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822" y="814234"/>
            <a:ext cx="382427" cy="382427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281" y="810847"/>
            <a:ext cx="389526" cy="38952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262" y="812981"/>
            <a:ext cx="381044" cy="38399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1761" y="819337"/>
            <a:ext cx="380249" cy="37732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56944" y="1231903"/>
            <a:ext cx="379777" cy="382915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18809"/>
              </p:ext>
            </p:extLst>
          </p:nvPr>
        </p:nvGraphicFramePr>
        <p:xfrm>
          <a:off x="4629150" y="5142132"/>
          <a:ext cx="4439987" cy="16682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39987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048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今後の展望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－アクションの持続可能性－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150139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45" name="表 44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40736"/>
              </p:ext>
            </p:extLst>
          </p:nvPr>
        </p:nvGraphicFramePr>
        <p:xfrm>
          <a:off x="4629545" y="3560112"/>
          <a:ext cx="4443370" cy="15221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337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4974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今後の展望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－明日からできるスモールアクション－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003943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951151"/>
              </p:ext>
            </p:extLst>
          </p:nvPr>
        </p:nvGraphicFramePr>
        <p:xfrm>
          <a:off x="93812" y="2364509"/>
          <a:ext cx="4478187" cy="443257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78187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6929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アクションプランの内容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ポンチ</a:t>
                      </a:r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絵・関係図（様式３）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も提出してください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739663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pic>
        <p:nvPicPr>
          <p:cNvPr id="47" name="図 46">
            <a:extLst>
              <a:ext uri="{FF2B5EF4-FFF2-40B4-BE49-F238E27FC236}">
                <a16:creationId xmlns:a16="http://schemas.microsoft.com/office/drawing/2014/main" id="{186ED21E-4D75-1332-AE7D-E38919336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380" y="740748"/>
            <a:ext cx="382341" cy="388268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59EC4F74-B745-C7E5-C819-1BC07D227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822" y="746589"/>
            <a:ext cx="382427" cy="382427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0FEFC91A-2542-F8F2-BF9F-E3242746C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281" y="743202"/>
            <a:ext cx="389526" cy="389526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77E4E1F6-F981-7D93-1CD4-C4E7FBABC2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262" y="745336"/>
            <a:ext cx="381044" cy="383999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FF23F47D-F32D-5461-248D-7824CA1D87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1761" y="751692"/>
            <a:ext cx="380249" cy="37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2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13041</TotalTime>
  <Words>97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田辺　正明</dc:creator>
  <cp:lastModifiedBy>小坂　知寿</cp:lastModifiedBy>
  <cp:revision>29</cp:revision>
  <cp:lastPrinted>2022-06-30T13:43:09Z</cp:lastPrinted>
  <dcterms:created xsi:type="dcterms:W3CDTF">2015-12-28T01:54:13Z</dcterms:created>
  <dcterms:modified xsi:type="dcterms:W3CDTF">2023-06-23T01:50:42Z</dcterms:modified>
</cp:coreProperties>
</file>