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86A56-DD1A-4229-9788-A4661191B137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6481-C5A4-47D3-A3E6-5C2BFA2D9E9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" y="0"/>
            <a:ext cx="12188301" cy="6860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437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86A56-DD1A-4229-9788-A4661191B137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6481-C5A4-47D3-A3E6-5C2BFA2D9E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2753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86A56-DD1A-4229-9788-A4661191B137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6481-C5A4-47D3-A3E6-5C2BFA2D9E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852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86A56-DD1A-4229-9788-A4661191B137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6481-C5A4-47D3-A3E6-5C2BFA2D9E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0353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86A56-DD1A-4229-9788-A4661191B137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6481-C5A4-47D3-A3E6-5C2BFA2D9E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4942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86A56-DD1A-4229-9788-A4661191B137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6481-C5A4-47D3-A3E6-5C2BFA2D9E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8596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86A56-DD1A-4229-9788-A4661191B137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6481-C5A4-47D3-A3E6-5C2BFA2D9E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672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86A56-DD1A-4229-9788-A4661191B137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6481-C5A4-47D3-A3E6-5C2BFA2D9E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83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86A56-DD1A-4229-9788-A4661191B137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6481-C5A4-47D3-A3E6-5C2BFA2D9E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001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86A56-DD1A-4229-9788-A4661191B137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6481-C5A4-47D3-A3E6-5C2BFA2D9E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7757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86A56-DD1A-4229-9788-A4661191B137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D6481-C5A4-47D3-A3E6-5C2BFA2D9E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235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86A56-DD1A-4229-9788-A4661191B137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D6481-C5A4-47D3-A3E6-5C2BFA2D9E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6196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556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>専修大学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　雄次</dc:creator>
  <cp:lastModifiedBy>佐藤　雄次</cp:lastModifiedBy>
  <cp:revision>1</cp:revision>
  <dcterms:created xsi:type="dcterms:W3CDTF">2022-10-12T02:33:32Z</dcterms:created>
  <dcterms:modified xsi:type="dcterms:W3CDTF">2022-10-12T02:33:53Z</dcterms:modified>
</cp:coreProperties>
</file>