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6A56-DD1A-4229-9788-A4661191B137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6481-C5A4-47D3-A3E6-5C2BFA2D9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" y="0"/>
            <a:ext cx="12188301" cy="686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43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6A56-DD1A-4229-9788-A4661191B137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6481-C5A4-47D3-A3E6-5C2BFA2D9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75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6A56-DD1A-4229-9788-A4661191B137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6481-C5A4-47D3-A3E6-5C2BFA2D9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5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6A56-DD1A-4229-9788-A4661191B137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6481-C5A4-47D3-A3E6-5C2BFA2D9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35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6A56-DD1A-4229-9788-A4661191B137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6481-C5A4-47D3-A3E6-5C2BFA2D9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94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6A56-DD1A-4229-9788-A4661191B137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6481-C5A4-47D3-A3E6-5C2BFA2D9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59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6A56-DD1A-4229-9788-A4661191B137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6481-C5A4-47D3-A3E6-5C2BFA2D9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67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6A56-DD1A-4229-9788-A4661191B137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6481-C5A4-47D3-A3E6-5C2BFA2D9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3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6A56-DD1A-4229-9788-A4661191B137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6481-C5A4-47D3-A3E6-5C2BFA2D9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00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6A56-DD1A-4229-9788-A4661191B137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6481-C5A4-47D3-A3E6-5C2BFA2D9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75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6A56-DD1A-4229-9788-A4661191B137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6481-C5A4-47D3-A3E6-5C2BFA2D9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23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86A56-DD1A-4229-9788-A4661191B137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D6481-C5A4-47D3-A3E6-5C2BFA2D9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19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5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専修大学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雄次</dc:creator>
  <cp:lastModifiedBy>佐藤　雄次</cp:lastModifiedBy>
  <cp:revision>1</cp:revision>
  <dcterms:created xsi:type="dcterms:W3CDTF">2022-10-12T02:33:32Z</dcterms:created>
  <dcterms:modified xsi:type="dcterms:W3CDTF">2022-10-12T02:33:53Z</dcterms:modified>
</cp:coreProperties>
</file>