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27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76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63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57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80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24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50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81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40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9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23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B596-33C0-43EA-8A27-B864625C5955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06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0"/>
            <a:ext cx="12192000" cy="672737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 fontScale="92500" lnSpcReduction="1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u="sng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タイトル</a:t>
            </a:r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11390811" y="24926"/>
            <a:ext cx="74719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様式３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6" y="14389"/>
            <a:ext cx="155549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ｴﾝﾄﾘｰｺｰﾄﾞ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78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小坂　知寿</dc:creator>
  <cp:lastModifiedBy>小坂　知寿</cp:lastModifiedBy>
  <cp:revision>4</cp:revision>
  <dcterms:created xsi:type="dcterms:W3CDTF">2022-07-04T01:58:08Z</dcterms:created>
  <dcterms:modified xsi:type="dcterms:W3CDTF">2023-06-20T09:26:11Z</dcterms:modified>
</cp:coreProperties>
</file>