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35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5277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9767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9632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5578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9800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0244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4500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781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9408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590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8239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CB596-33C0-43EA-8A27-B864625C5955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8060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0" y="0"/>
            <a:ext cx="12192000" cy="672737"/>
          </a:xfrm>
          <a:prstGeom prst="rect">
            <a:avLst/>
          </a:prstGeom>
          <a:solidFill>
            <a:schemeClr val="accent6"/>
          </a:solidFill>
        </p:spPr>
        <p:txBody>
          <a:bodyPr anchor="ctr" anchorCtr="0">
            <a:normAutofit fontScale="92500" lnSpcReduction="10000"/>
          </a:bodyPr>
          <a:lstStyle>
            <a:defPPr>
              <a:defRPr lang="ja-JP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>
                <a:solidFill>
                  <a:schemeClr val="bg1"/>
                </a:solidFill>
                <a:ea typeface="+mj-ea"/>
                <a:cs typeface="+mj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endParaRPr lang="en-US" altLang="ja-JP" sz="2400" b="1" u="sng" dirty="0" smtClean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400" b="1" u="sng" dirty="0" smtClean="0">
                <a:solidFill>
                  <a:prstClr val="white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タイトル</a:t>
            </a:r>
            <a:endParaRPr lang="en-US" altLang="ja-JP" sz="1300" b="1" u="sng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800" b="1" strike="sngStrike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AB221EE-405A-4F68-923F-C8C53EFFBDB0}"/>
              </a:ext>
            </a:extLst>
          </p:cNvPr>
          <p:cNvSpPr txBox="1"/>
          <p:nvPr/>
        </p:nvSpPr>
        <p:spPr>
          <a:xfrm>
            <a:off x="11390811" y="24926"/>
            <a:ext cx="747191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 smtClean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様式３</a:t>
            </a:r>
            <a:endParaRPr kumimoji="1" lang="ja-JP" altLang="en-US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75E1B25-2DFA-486A-8579-AC55368CA39F}"/>
              </a:ext>
            </a:extLst>
          </p:cNvPr>
          <p:cNvSpPr txBox="1"/>
          <p:nvPr/>
        </p:nvSpPr>
        <p:spPr>
          <a:xfrm>
            <a:off x="84666" y="14389"/>
            <a:ext cx="1555491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 smtClean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ｴﾝﾄﾘｰｺｰﾄﾞ</a:t>
            </a:r>
            <a:endParaRPr kumimoji="1" lang="ja-JP" altLang="en-US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7782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</Words>
  <Application>Microsoft Office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UDゴシック</vt:lpstr>
      <vt:lpstr>Meiryo UI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専修大学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小坂　知寿</dc:creator>
  <cp:lastModifiedBy>小坂　知寿</cp:lastModifiedBy>
  <cp:revision>4</cp:revision>
  <dcterms:created xsi:type="dcterms:W3CDTF">2022-07-04T01:58:08Z</dcterms:created>
  <dcterms:modified xsi:type="dcterms:W3CDTF">2023-06-20T09:26:11Z</dcterms:modified>
</cp:coreProperties>
</file>