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23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299"/>
    <a:srgbClr val="2145A5"/>
    <a:srgbClr val="FF0000"/>
    <a:srgbClr val="FF6600"/>
    <a:srgbClr val="FFC1C1"/>
    <a:srgbClr val="FFFFFF"/>
    <a:srgbClr val="DAE3F3"/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523" autoAdjust="0"/>
  </p:normalViewPr>
  <p:slideViewPr>
    <p:cSldViewPr snapToGrid="0">
      <p:cViewPr varScale="1">
        <p:scale>
          <a:sx n="115" d="100"/>
          <a:sy n="115" d="100"/>
        </p:scale>
        <p:origin x="112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/>
          <a:lstStyle>
            <a:lvl1pPr algn="r">
              <a:defRPr sz="1200"/>
            </a:lvl1pPr>
          </a:lstStyle>
          <a:p>
            <a:fld id="{33FA4A31-133A-400B-B191-A5DF036EB77A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7" y="9371014"/>
            <a:ext cx="2919413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36" tIns="45669" rIns="91336" bIns="45669" rtlCol="0" anchor="b"/>
          <a:lstStyle>
            <a:lvl1pPr algn="r">
              <a:defRPr sz="1200"/>
            </a:lvl1pPr>
          </a:lstStyle>
          <a:p>
            <a:fld id="{FA2020E7-122D-4689-A81A-C4644AE707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377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1" y="8"/>
            <a:ext cx="2918831" cy="495029"/>
          </a:xfrm>
          <a:prstGeom prst="rect">
            <a:avLst/>
          </a:prstGeom>
        </p:spPr>
        <p:txBody>
          <a:bodyPr vert="horz" lIns="90541" tIns="45271" rIns="90541" bIns="45271" rtlCol="0"/>
          <a:lstStyle>
            <a:lvl1pPr algn="r">
              <a:defRPr sz="1200"/>
            </a:lvl1pPr>
          </a:lstStyle>
          <a:p>
            <a:fld id="{91F77B41-C064-4CDC-AAE2-D88644DCC3F9}" type="datetimeFigureOut">
              <a:rPr kumimoji="1" lang="ja-JP" altLang="en-US" smtClean="0"/>
              <a:t>2021/7/5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41" tIns="45271" rIns="90541" bIns="452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541" tIns="45271" rIns="90541" bIns="452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1" y="9371286"/>
            <a:ext cx="2918831" cy="495028"/>
          </a:xfrm>
          <a:prstGeom prst="rect">
            <a:avLst/>
          </a:prstGeom>
        </p:spPr>
        <p:txBody>
          <a:bodyPr vert="horz" lIns="90541" tIns="45271" rIns="90541" bIns="45271" rtlCol="0" anchor="b"/>
          <a:lstStyle>
            <a:lvl1pPr algn="r">
              <a:defRPr sz="1200"/>
            </a:lvl1pPr>
          </a:lstStyle>
          <a:p>
            <a:fld id="{3FB9C08F-36B9-436F-8459-6CBAA92677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321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9ADA9-A48A-4830-A9E0-5D40172F0C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6DDF-B6F4-4A64-A5FD-7D5B4AF471E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5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8650D-4F43-42FC-927A-ADB34091BD2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4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6BE6-BD5D-468D-ABBB-1FCF1544B1A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0D27-C7A2-435D-B5DB-6CB77E9DB4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A3426-C0DE-4D8C-A071-8553D7DB28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70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7BFD-EBFA-4643-8E29-8A7759AF5FA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CBD55-FE3F-4628-85B6-CF4C547D48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60E58-BACC-47E3-85E8-3145F48688C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 anchor="b"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84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C3695-7C6C-42E3-8FF4-F32EF36C2F7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41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7A56F-5E9A-4CCF-9EA9-532EA733E1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17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6283F-00C3-4BE4-B712-0944EE2E47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2021/7/5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72000" bIns="4572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69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-6939"/>
            <a:ext cx="9143999" cy="923330"/>
          </a:xfrm>
          <a:prstGeom prst="rect">
            <a:avLst/>
          </a:prstGeom>
          <a:solidFill>
            <a:schemeClr val="accent6"/>
          </a:solidFill>
        </p:spPr>
        <p:txBody>
          <a:bodyPr anchor="ctr" anchorCtr="0">
            <a:normAutofit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endParaRPr lang="en-US" altLang="ja-JP" sz="2400" b="1" u="sng" dirty="0" smtClean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u="sng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XXXXXXXXXX</a:t>
            </a:r>
            <a:r>
              <a:rPr lang="ja-JP" altLang="en-US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（提案タイトル）</a:t>
            </a:r>
            <a:r>
              <a:rPr lang="en-US" altLang="ja-JP" sz="2400" b="1" u="sng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XXXXXXXXX</a:t>
            </a:r>
          </a:p>
          <a:p>
            <a:endParaRPr lang="en-US" altLang="ja-JP" sz="1300" b="1" u="sng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800" b="1" strike="sngStrik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9A0C80EB-1F87-4BE7-A5CA-8740F0685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023919"/>
              </p:ext>
            </p:extLst>
          </p:nvPr>
        </p:nvGraphicFramePr>
        <p:xfrm>
          <a:off x="84667" y="972498"/>
          <a:ext cx="8984470" cy="78532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18556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7565914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7853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本実践の概要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b="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 </a:t>
                      </a: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96565"/>
              </p:ext>
            </p:extLst>
          </p:nvPr>
        </p:nvGraphicFramePr>
        <p:xfrm>
          <a:off x="84667" y="1892969"/>
          <a:ext cx="4487333" cy="489667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48733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321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本実践が社会に及ぼした影響（ソーシャルインパクト）</a:t>
                      </a:r>
                      <a:endParaRPr kumimoji="1" lang="en-US" altLang="ja-JP" sz="14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－ポジティブなアクションを引き出すことができた対象－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4364568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09342"/>
              </p:ext>
            </p:extLst>
          </p:nvPr>
        </p:nvGraphicFramePr>
        <p:xfrm>
          <a:off x="4687033" y="1887896"/>
          <a:ext cx="4382104" cy="96745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63743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18361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9674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達成に寄与する</a:t>
                      </a:r>
                      <a:endParaRPr kumimoji="1" lang="en-US" altLang="ja-JP" sz="1600" dirty="0" smtClean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600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</a:t>
                      </a:r>
                      <a:endParaRPr kumimoji="1" lang="en-US" altLang="ja-JP" sz="16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8621" y="2640112"/>
            <a:ext cx="382341" cy="38826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7063" y="2645953"/>
            <a:ext cx="382427" cy="38242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522" y="2642566"/>
            <a:ext cx="389526" cy="38952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4503" y="2644700"/>
            <a:ext cx="381044" cy="38399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6002" y="2651056"/>
            <a:ext cx="380249" cy="3773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F4EAF4-8D61-4EE7-93FB-B320D75D63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959" y="3166180"/>
            <a:ext cx="374876" cy="38373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16A7954-0E27-4A71-B99B-0364F2E69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42368" y="3178740"/>
            <a:ext cx="381372" cy="38137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786B4AC-FB2C-4F6C-BC7D-C1D1C6B9D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49475" y="3683191"/>
            <a:ext cx="381397" cy="381397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774D81-F4C9-4015-B79F-B510EE05DC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3519" y="3677664"/>
            <a:ext cx="373916" cy="373916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9B6B9F6-950C-499E-B54A-F447170E17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214424" y="4176777"/>
            <a:ext cx="383012" cy="38301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48747" y="4176777"/>
            <a:ext cx="379777" cy="382915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59C598A-2A21-446F-9AF6-CEDAA056E6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44448" y="3158670"/>
            <a:ext cx="384076" cy="384076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0E12BCF-90C3-437D-BD76-9AA2BE817D5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44422" y="3168452"/>
            <a:ext cx="382544" cy="3794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5A59509-D2DA-4E0E-AE8A-36D75F592A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733519" y="3165254"/>
            <a:ext cx="379248" cy="37924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4E546D-212C-4856-AC78-70C41793C6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218528" y="3685258"/>
            <a:ext cx="380307" cy="377265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C482E-6551-4F43-813B-7E362951F62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244422" y="3677664"/>
            <a:ext cx="382201" cy="38220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B04013D-C0DF-4906-9E58-22B6B0014D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242368" y="3674840"/>
            <a:ext cx="388207" cy="385025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D000E0B-842D-4A12-9D1A-8E12C48AEA1F}"/>
              </a:ext>
            </a:extLst>
          </p:cNvPr>
          <p:cNvSpPr/>
          <p:nvPr/>
        </p:nvSpPr>
        <p:spPr>
          <a:xfrm>
            <a:off x="9347047" y="2092751"/>
            <a:ext cx="2215298" cy="451831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該当するアイコンをお使い下さい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B221EE-405A-4F68-923F-C8C53EFFBDB0}"/>
              </a:ext>
            </a:extLst>
          </p:cNvPr>
          <p:cNvSpPr txBox="1"/>
          <p:nvPr/>
        </p:nvSpPr>
        <p:spPr>
          <a:xfrm>
            <a:off x="8058483" y="7450"/>
            <a:ext cx="1085515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様式２－２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C75E1B25-2DFA-486A-8579-AC55368CA39F}"/>
              </a:ext>
            </a:extLst>
          </p:cNvPr>
          <p:cNvSpPr txBox="1"/>
          <p:nvPr/>
        </p:nvSpPr>
        <p:spPr>
          <a:xfrm>
            <a:off x="84667" y="577517"/>
            <a:ext cx="1166618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エントリー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4BA7C0F1-E1E2-43A9-88D6-F07BAD984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799" y="1943201"/>
            <a:ext cx="382341" cy="388268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A507C33-1024-482F-A8EE-E34F0D8B8E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8241" y="1949042"/>
            <a:ext cx="382427" cy="382427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6B126AB-2A63-4324-BD22-ECAE8A97C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5700" y="1945655"/>
            <a:ext cx="389526" cy="389526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71BEA58-4536-4352-BD66-6033CEFF6E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5681" y="1947789"/>
            <a:ext cx="381044" cy="38399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6136C7E-CA9B-400B-A70E-ECAB2EDEA32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37180" y="1954145"/>
            <a:ext cx="380249" cy="37732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4F43956-AE40-4AE5-9814-26C4FBDA234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12363" y="2401953"/>
            <a:ext cx="379777" cy="382915"/>
          </a:xfrm>
          <a:prstGeom prst="rect">
            <a:avLst/>
          </a:prstGeom>
        </p:spPr>
      </p:pic>
      <p:graphicFrame>
        <p:nvGraphicFramePr>
          <p:cNvPr id="44" name="表 43">
            <a:extLst>
              <a:ext uri="{FF2B5EF4-FFF2-40B4-BE49-F238E27FC236}">
                <a16:creationId xmlns:a16="http://schemas.microsoft.com/office/drawing/2014/main" id="{F1D36C7E-8287-42E2-BD29-CC394CBDB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088412"/>
              </p:ext>
            </p:extLst>
          </p:nvPr>
        </p:nvGraphicFramePr>
        <p:xfrm>
          <a:off x="4692455" y="2958163"/>
          <a:ext cx="4380065" cy="38314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380065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</a:tblGrid>
              <a:tr h="5275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今後の展望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－アクションの持続可能性－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303881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XXXXXXXXXXXXXXXXXXXX</a:t>
                      </a: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40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42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10830</TotalTime>
  <Words>65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田辺　正明</dc:creator>
  <cp:lastModifiedBy>中村　亜子</cp:lastModifiedBy>
  <cp:revision>14</cp:revision>
  <cp:lastPrinted>2020-08-03T02:24:39Z</cp:lastPrinted>
  <dcterms:created xsi:type="dcterms:W3CDTF">2015-12-28T01:54:13Z</dcterms:created>
  <dcterms:modified xsi:type="dcterms:W3CDTF">2021-07-05T05:54:55Z</dcterms:modified>
</cp:coreProperties>
</file>